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13"/>
  </p:notesMasterIdLst>
  <p:handoutMasterIdLst>
    <p:handoutMasterId r:id="rId14"/>
  </p:handoutMasterIdLst>
  <p:sldIdLst>
    <p:sldId id="272" r:id="rId2"/>
    <p:sldId id="257" r:id="rId3"/>
    <p:sldId id="259" r:id="rId4"/>
    <p:sldId id="260" r:id="rId5"/>
    <p:sldId id="261" r:id="rId6"/>
    <p:sldId id="269" r:id="rId7"/>
    <p:sldId id="270" r:id="rId8"/>
    <p:sldId id="263" r:id="rId9"/>
    <p:sldId id="264" r:id="rId10"/>
    <p:sldId id="265" r:id="rId11"/>
    <p:sldId id="266" r:id="rId1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uild a mobile application with Xamarin using Microsoft Graph" id="{7E829F76-CD83-44A3-B3F7-007301260BD8}">
          <p14:sldIdLst>
            <p14:sldId id="272"/>
            <p14:sldId id="257"/>
            <p14:sldId id="259"/>
            <p14:sldId id="260"/>
            <p14:sldId id="261"/>
            <p14:sldId id="269"/>
            <p14:sldId id="270"/>
            <p14:sldId id="263"/>
          </p14:sldIdLst>
        </p14:section>
        <p14:section name="Summary" id="{0515D85C-C91E-4BDB-B673-651C2D8A364D}">
          <p14:sldIdLst>
            <p14:sldId id="264"/>
            <p14:sldId id="265"/>
            <p14:sldId id="266"/>
          </p14:sldIdLst>
        </p14:section>
        <p14:section name="Default Section" id="{D9846610-9E83-43DD-A22B-63048DE7E99D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32" autoAdjust="0"/>
    <p:restoredTop sz="92238" autoAdjust="0"/>
  </p:normalViewPr>
  <p:slideViewPr>
    <p:cSldViewPr snapToGrid="0">
      <p:cViewPr varScale="1">
        <p:scale>
          <a:sx n="105" d="100"/>
          <a:sy n="105" d="100"/>
        </p:scale>
        <p:origin x="16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3/13/2018 1:13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0.jpe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4.jpeg>
</file>

<file path=ppt/media/image5.jpe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3/13/2018 1:13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3/13/2018 1:13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097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3/13/2018 1:13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914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 Native Application platform and copy the redirect URI for the application.  </a:t>
            </a:r>
          </a:p>
          <a:p>
            <a:endParaRPr lang="en-US" dirty="0"/>
          </a:p>
          <a:p>
            <a:r>
              <a:rPr lang="en-US" dirty="0"/>
              <a:t>Grant permissions that your app will require.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3/13/2018 1:13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64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 the </a:t>
            </a:r>
            <a:r>
              <a:rPr lang="en-US" dirty="0" err="1"/>
              <a:t>Microsoft.Identity.Client</a:t>
            </a:r>
            <a:r>
              <a:rPr lang="en-US" dirty="0"/>
              <a:t> package to all projects, and add the </a:t>
            </a:r>
            <a:r>
              <a:rPr lang="en-US" dirty="0" err="1"/>
              <a:t>Newtonsoft.Json</a:t>
            </a:r>
            <a:r>
              <a:rPr lang="en-US" dirty="0"/>
              <a:t> package to the PCL project.</a:t>
            </a:r>
          </a:p>
          <a:p>
            <a:endParaRPr lang="en-US" sz="900" b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Install-Package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Microsoft.Identity.Client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ProjectName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XamarinApp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-pre</a:t>
            </a:r>
          </a:p>
          <a:p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Install-Package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Newtonsoft.Json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ProjectName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XamarinApp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-pre</a:t>
            </a:r>
          </a:p>
          <a:p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Install-Package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Microsoft.Identity.Client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ProjectName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XamarinApp.Android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-pre</a:t>
            </a:r>
          </a:p>
          <a:p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Install-Package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Microsoft.Identity.Client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ProjectName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XamarinApp.iOS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-pre</a:t>
            </a:r>
          </a:p>
          <a:p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Install-Package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Microsoft.Identity.Client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ProjectName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XamarinApp.UWP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-pre</a:t>
            </a:r>
          </a:p>
          <a:p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Install-Package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Microsoft.Identity.Client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ProjectName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  <a:r>
              <a:rPr lang="en-US" sz="900" b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XamarinApp</a:t>
            </a:r>
            <a:r>
              <a:rPr lang="en-US" sz="900" b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-pre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Microsoft.Identity.Client</a:t>
            </a:r>
            <a:r>
              <a:rPr lang="en-US" dirty="0"/>
              <a:t> package is </a:t>
            </a:r>
            <a:r>
              <a:rPr lang="en-US" baseline="0" dirty="0"/>
              <a:t>pre-release, make sure to include pre-release packages either using the checkbox in the GUI or including the –pre switch on the command line.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3/13/2018 1:13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56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call to /common/OAuth/v2.0/authorize will pop</a:t>
            </a:r>
            <a:r>
              <a:rPr lang="en-US" baseline="0" dirty="0"/>
              <a:t> up a login screen and request permissions consent. </a:t>
            </a:r>
          </a:p>
          <a:p>
            <a:endParaRPr lang="en-US" baseline="0" dirty="0"/>
          </a:p>
          <a:p>
            <a:r>
              <a:rPr lang="en-US" baseline="0" dirty="0"/>
              <a:t>It is important to cache the refresh token to request a new access token.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3/13/2018 1:13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855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3/13/2018 1:13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749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While this section refers to a very simple scenario, it’s not hard to imagine the new capabilities that you could add to an existing application or new scenarios.  </a:t>
            </a:r>
            <a:r>
              <a:rPr lang="en-US"/>
              <a:t>Using just JavaScript, you could build an application that gathers intelligence on individuals invited to a meeting such as the files they are working on, the groups they belong to, and people that are common to each of you.</a:t>
            </a:r>
          </a:p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3/13/2018 1:13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9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3/13/2018 1:13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0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3/13/2018 1:13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396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jp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3" y="-1"/>
            <a:ext cx="12435587" cy="69945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04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435140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77" r:id="rId3"/>
    <p:sldLayoutId id="2147484526" r:id="rId4"/>
    <p:sldLayoutId id="2147484527" r:id="rId5"/>
    <p:sldLayoutId id="2147484240" r:id="rId6"/>
    <p:sldLayoutId id="2147484529" r:id="rId7"/>
    <p:sldLayoutId id="2147484530" r:id="rId8"/>
    <p:sldLayoutId id="2147484531" r:id="rId9"/>
    <p:sldLayoutId id="2147484532" r:id="rId10"/>
    <p:sldLayoutId id="2147484533" r:id="rId11"/>
    <p:sldLayoutId id="2147484535" r:id="rId12"/>
    <p:sldLayoutId id="2147484251" r:id="rId13"/>
    <p:sldLayoutId id="2147484548" r:id="rId14"/>
    <p:sldLayoutId id="2147484536" r:id="rId15"/>
    <p:sldLayoutId id="2147484264" r:id="rId16"/>
    <p:sldLayoutId id="2147484537" r:id="rId17"/>
    <p:sldLayoutId id="2147484538" r:id="rId18"/>
    <p:sldLayoutId id="2147484539" r:id="rId19"/>
    <p:sldLayoutId id="2147484540" r:id="rId20"/>
    <p:sldLayoutId id="2147484541" r:id="rId21"/>
    <p:sldLayoutId id="2147484542" r:id="rId22"/>
    <p:sldLayoutId id="2147484543" r:id="rId23"/>
    <p:sldLayoutId id="2147484544" r:id="rId24"/>
    <p:sldLayoutId id="2147484545" r:id="rId25"/>
    <p:sldLayoutId id="2147484546" r:id="rId26"/>
    <p:sldLayoutId id="2147484299" r:id="rId27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Microsoft </a:t>
            </a:r>
            <a:br>
              <a:rPr lang="en-US" dirty="0"/>
            </a:br>
            <a:r>
              <a:rPr lang="en-US" dirty="0"/>
              <a:t>Graph applications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Build a mobile application with Xamarin using Microsoft Graph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Build a mobile application with Xamarin using Microsoft Graph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E99C4E3B-1616-48E8-8693-6C4E1DE00396}"/>
              </a:ext>
            </a:extLst>
          </p:cNvPr>
          <p:cNvSpPr txBox="1">
            <a:spLocks/>
          </p:cNvSpPr>
          <p:nvPr/>
        </p:nvSpPr>
        <p:spPr>
          <a:xfrm>
            <a:off x="465138" y="2891631"/>
            <a:ext cx="3914774" cy="386238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0" marR="0" indent="0" algn="l" defTabSz="517525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-50" baseline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US" sz="2000" dirty="0"/>
              <a:t>Application registration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NuGet Packages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Application experience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Overview of the sample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F4DCCB-2564-4604-AB70-2BA7BBA932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67" t="11368" r="2855" b="2153"/>
          <a:stretch/>
        </p:blipFill>
        <p:spPr>
          <a:xfrm flipH="1">
            <a:off x="4502552" y="1"/>
            <a:ext cx="7933922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registration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5138" y="5026024"/>
            <a:ext cx="3690937" cy="1038746"/>
          </a:xfrm>
        </p:spPr>
        <p:txBody>
          <a:bodyPr/>
          <a:lstStyle/>
          <a:p>
            <a:r>
              <a:rPr lang="en-US" sz="1600" b="0" dirty="0">
                <a:latin typeface="+mj-lt"/>
              </a:rPr>
              <a:t>Create a new application</a:t>
            </a:r>
          </a:p>
          <a:p>
            <a:r>
              <a:rPr lang="en-US" b="0" dirty="0">
                <a:solidFill>
                  <a:schemeClr val="tx1"/>
                </a:solidFill>
              </a:rPr>
              <a:t>Create a new application in the Application Registration Portal. A unique identifier is created for your app.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386263" y="5026024"/>
            <a:ext cx="3690937" cy="807913"/>
          </a:xfrm>
        </p:spPr>
        <p:txBody>
          <a:bodyPr/>
          <a:lstStyle/>
          <a:p>
            <a:r>
              <a:rPr lang="en-US" sz="1600" dirty="0"/>
              <a:t>Add a Native Application platform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Add a Native Application platform to your application registration.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307388" y="5026024"/>
            <a:ext cx="3690937" cy="807913"/>
          </a:xfrm>
        </p:spPr>
        <p:txBody>
          <a:bodyPr/>
          <a:lstStyle/>
          <a:p>
            <a:r>
              <a:rPr lang="en-US" sz="1600" dirty="0"/>
              <a:t>Add permissions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Add permissions that your application </a:t>
            </a:r>
            <a:br>
              <a:rPr lang="en-US" dirty="0">
                <a:solidFill>
                  <a:schemeClr val="tx1"/>
                </a:solidFill>
                <a:latin typeface="+mn-lt"/>
              </a:rPr>
            </a:br>
            <a:r>
              <a:rPr lang="en-US" dirty="0">
                <a:solidFill>
                  <a:schemeClr val="tx1"/>
                </a:solidFill>
                <a:latin typeface="+mn-lt"/>
              </a:rPr>
              <a:t>will need.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F5094FB-3594-4B39-8807-EE75AE4BC52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590" b="590"/>
          <a:stretch>
            <a:fillRect/>
          </a:stretch>
        </p:blipFill>
        <p:spPr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8B0540D0-894C-49FD-8E46-4BEC2B4B601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t="577" b="577"/>
          <a:stretch>
            <a:fillRect/>
          </a:stretch>
        </p:blipFill>
        <p:spPr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9106ECAE-52F0-47F0-B11A-C3DECE2F1AC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r="6075"/>
          <a:stretch/>
        </p:blipFill>
        <p:spPr>
          <a:xfrm>
            <a:off x="8302625" y="2168525"/>
            <a:ext cx="3695700" cy="265430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8687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 build="p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5F73CC-9D39-4238-9FD8-7AEDA5E713A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82413" y="1309719"/>
            <a:ext cx="9071649" cy="56848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FD09FC0-911A-4558-AAEF-9E837DD11BAA}"/>
              </a:ext>
            </a:extLst>
          </p:cNvPr>
          <p:cNvSpPr/>
          <p:nvPr/>
        </p:nvSpPr>
        <p:spPr bwMode="auto">
          <a:xfrm>
            <a:off x="1963271" y="1541929"/>
            <a:ext cx="8489576" cy="4819817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NuGet packages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853393-B577-4135-B368-BFD6B9CFA4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3813" y="1674474"/>
            <a:ext cx="8280394" cy="246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3127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experience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65138" y="5026025"/>
            <a:ext cx="3690937" cy="577081"/>
          </a:xfrm>
        </p:spPr>
        <p:txBody>
          <a:bodyPr/>
          <a:lstStyle/>
          <a:p>
            <a:r>
              <a:rPr lang="en-US" sz="1600" b="0" dirty="0">
                <a:latin typeface="+mj-lt"/>
              </a:rPr>
              <a:t>User prompted to sign in</a:t>
            </a:r>
          </a:p>
          <a:p>
            <a:r>
              <a:rPr lang="en-US" b="0" dirty="0">
                <a:solidFill>
                  <a:schemeClr val="tx1"/>
                </a:solidFill>
              </a:rPr>
              <a:t>The user is prompted to sign in.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386263" y="5026025"/>
            <a:ext cx="3469711" cy="807913"/>
          </a:xfrm>
        </p:spPr>
        <p:txBody>
          <a:bodyPr/>
          <a:lstStyle/>
          <a:p>
            <a:r>
              <a:rPr lang="en-US" sz="1600" dirty="0"/>
              <a:t>Prompt for consent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The user is prompted to grant consent to the application.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307388" y="5026025"/>
            <a:ext cx="3690937" cy="790858"/>
          </a:xfrm>
        </p:spPr>
        <p:txBody>
          <a:bodyPr/>
          <a:lstStyle/>
          <a:p>
            <a:r>
              <a:rPr lang="en-US" sz="1600" dirty="0"/>
              <a:t>Data is securely returned</a:t>
            </a:r>
          </a:p>
          <a:p>
            <a:r>
              <a:rPr lang="en-US" dirty="0">
                <a:solidFill>
                  <a:schemeClr val="tx1"/>
                </a:solidFill>
              </a:rPr>
              <a:t>The Microsoft Graph API is queried and data is securely returned to the client.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4723E622-F7EC-4B4E-8651-87DC8BAF37E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3698" r="22510" b="14027"/>
          <a:stretch/>
        </p:blipFill>
        <p:spPr>
          <a:xfrm>
            <a:off x="8302625" y="2168525"/>
            <a:ext cx="3695700" cy="26543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0E950497-3407-4207-A031-F8F2BDD50E7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0399" b="10399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9" name="Picture Placeholder 1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BAB3FA7-0B64-4D8D-BD5A-58AEC5A89BE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t="10279" b="10279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25372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4DCA869-5F8D-4F33-98A4-C80FD7244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sample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65F06EE-12FA-49EF-960F-20A28B1CFCA8}"/>
              </a:ext>
            </a:extLst>
          </p:cNvPr>
          <p:cNvGrpSpPr/>
          <p:nvPr/>
        </p:nvGrpSpPr>
        <p:grpSpPr>
          <a:xfrm>
            <a:off x="7754432" y="2872300"/>
            <a:ext cx="4404505" cy="2766282"/>
            <a:chOff x="6131517" y="1884093"/>
            <a:chExt cx="5614983" cy="3526532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6FD75537-50DD-4A4A-AD8C-3BBA7F0DE43D}"/>
                </a:ext>
              </a:extLst>
            </p:cNvPr>
            <p:cNvSpPr/>
            <p:nvPr/>
          </p:nvSpPr>
          <p:spPr bwMode="auto">
            <a:xfrm>
              <a:off x="9817038" y="217756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E581A62E-4B67-4ACD-987D-7D8C1A7F2AEE}"/>
                </a:ext>
              </a:extLst>
            </p:cNvPr>
            <p:cNvSpPr/>
            <p:nvPr/>
          </p:nvSpPr>
          <p:spPr bwMode="auto">
            <a:xfrm>
              <a:off x="10602279" y="3176420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8A38B8B2-3502-4FBF-B60A-FB106DF0B835}"/>
                </a:ext>
              </a:extLst>
            </p:cNvPr>
            <p:cNvSpPr/>
            <p:nvPr/>
          </p:nvSpPr>
          <p:spPr bwMode="auto">
            <a:xfrm>
              <a:off x="9042733" y="2822356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93ADA008-B9C1-49B9-8C9C-F66B73C0FB0C}"/>
                </a:ext>
              </a:extLst>
            </p:cNvPr>
            <p:cNvSpPr/>
            <p:nvPr/>
          </p:nvSpPr>
          <p:spPr bwMode="auto">
            <a:xfrm>
              <a:off x="6913932" y="443847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FF9BB894-744D-4A88-AC5D-F24E413F15CB}"/>
                </a:ext>
              </a:extLst>
            </p:cNvPr>
            <p:cNvSpPr/>
            <p:nvPr/>
          </p:nvSpPr>
          <p:spPr bwMode="auto">
            <a:xfrm>
              <a:off x="7875262" y="312083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8D3C1D6-169A-4A75-9BAC-FBB3D3CE55CE}"/>
                </a:ext>
              </a:extLst>
            </p:cNvPr>
            <p:cNvSpPr/>
            <p:nvPr/>
          </p:nvSpPr>
          <p:spPr bwMode="auto">
            <a:xfrm>
              <a:off x="8061859" y="2267829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457116FD-D204-4C83-B47D-1BB36A5078BF}"/>
                </a:ext>
              </a:extLst>
            </p:cNvPr>
            <p:cNvSpPr/>
            <p:nvPr/>
          </p:nvSpPr>
          <p:spPr bwMode="auto">
            <a:xfrm>
              <a:off x="9834769" y="389440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663EB578-EC8D-462D-948F-ADA411CC7357}"/>
                </a:ext>
              </a:extLst>
            </p:cNvPr>
            <p:cNvSpPr/>
            <p:nvPr/>
          </p:nvSpPr>
          <p:spPr bwMode="auto">
            <a:xfrm>
              <a:off x="11075963" y="4085795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78292BB9-EDE5-4CA2-A500-C748043A6E0F}"/>
                </a:ext>
              </a:extLst>
            </p:cNvPr>
            <p:cNvSpPr/>
            <p:nvPr/>
          </p:nvSpPr>
          <p:spPr bwMode="auto">
            <a:xfrm>
              <a:off x="9256374" y="4707705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5B5481A-ECD1-4AE2-8754-40E137209205}"/>
                </a:ext>
              </a:extLst>
            </p:cNvPr>
            <p:cNvSpPr/>
            <p:nvPr/>
          </p:nvSpPr>
          <p:spPr bwMode="auto">
            <a:xfrm>
              <a:off x="7780784" y="4919074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7AC4FA6C-AA42-4674-9725-948B04C53500}"/>
                </a:ext>
              </a:extLst>
            </p:cNvPr>
            <p:cNvSpPr/>
            <p:nvPr/>
          </p:nvSpPr>
          <p:spPr bwMode="auto">
            <a:xfrm>
              <a:off x="6813060" y="3504423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8FB8149E-526C-4D7D-81F0-5DA76A2B0C16}"/>
                </a:ext>
              </a:extLst>
            </p:cNvPr>
            <p:cNvSpPr/>
            <p:nvPr/>
          </p:nvSpPr>
          <p:spPr bwMode="auto">
            <a:xfrm>
              <a:off x="7943575" y="4076086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F8D734D7-0C57-4F7C-8D52-E5B9EA4AE20F}"/>
                </a:ext>
              </a:extLst>
            </p:cNvPr>
            <p:cNvSpPr/>
            <p:nvPr/>
          </p:nvSpPr>
          <p:spPr bwMode="auto">
            <a:xfrm>
              <a:off x="6980258" y="2418282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950651D3-36A7-4326-8648-EC0A975339FE}"/>
                </a:ext>
              </a:extLst>
            </p:cNvPr>
            <p:cNvSpPr/>
            <p:nvPr/>
          </p:nvSpPr>
          <p:spPr bwMode="auto">
            <a:xfrm>
              <a:off x="10661188" y="2210253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0E8B05E9-12A5-478A-AD70-FE99E0904DF5}"/>
                </a:ext>
              </a:extLst>
            </p:cNvPr>
            <p:cNvSpPr/>
            <p:nvPr/>
          </p:nvSpPr>
          <p:spPr bwMode="auto">
            <a:xfrm>
              <a:off x="11518798" y="2998284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CDCC9D89-9A96-4018-A455-16AF618558D9}"/>
                </a:ext>
              </a:extLst>
            </p:cNvPr>
            <p:cNvSpPr/>
            <p:nvPr/>
          </p:nvSpPr>
          <p:spPr bwMode="auto">
            <a:xfrm>
              <a:off x="7630526" y="2042394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1A482A7A-8288-41C4-80FD-D7317B6E63D0}"/>
                </a:ext>
              </a:extLst>
            </p:cNvPr>
            <p:cNvSpPr/>
            <p:nvPr/>
          </p:nvSpPr>
          <p:spPr bwMode="auto">
            <a:xfrm>
              <a:off x="6585360" y="3088418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C0FBD6E-6897-4817-8629-D3CF99260721}"/>
                </a:ext>
              </a:extLst>
            </p:cNvPr>
            <p:cNvSpPr/>
            <p:nvPr/>
          </p:nvSpPr>
          <p:spPr bwMode="auto">
            <a:xfrm>
              <a:off x="6275910" y="4935131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73C9561C-EEBB-4EFC-93F4-34D1365F2F14}"/>
                </a:ext>
              </a:extLst>
            </p:cNvPr>
            <p:cNvSpPr txBox="1"/>
            <p:nvPr/>
          </p:nvSpPr>
          <p:spPr>
            <a:xfrm>
              <a:off x="9719340" y="1884093"/>
              <a:ext cx="553357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Groups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D1F9E24B-9546-435C-B73E-E0DBD7B491C3}"/>
                </a:ext>
              </a:extLst>
            </p:cNvPr>
            <p:cNvSpPr txBox="1"/>
            <p:nvPr/>
          </p:nvSpPr>
          <p:spPr>
            <a:xfrm>
              <a:off x="10661188" y="2894457"/>
              <a:ext cx="405880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Files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7090C2A6-B0EB-49F4-AB04-2B1A29E5C727}"/>
                </a:ext>
              </a:extLst>
            </p:cNvPr>
            <p:cNvSpPr txBox="1"/>
            <p:nvPr/>
          </p:nvSpPr>
          <p:spPr>
            <a:xfrm>
              <a:off x="9513703" y="2913195"/>
              <a:ext cx="636713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Calendar</a:t>
              </a:r>
            </a:p>
          </p:txBody>
        </p: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9F6A0999-8540-405E-8768-3B07C0A2C44B}"/>
                </a:ext>
              </a:extLst>
            </p:cNvPr>
            <p:cNvCxnSpPr>
              <a:cxnSpLocks/>
              <a:stCxn id="105" idx="4"/>
              <a:endCxn id="107" idx="0"/>
            </p:cNvCxnSpPr>
            <p:nvPr/>
          </p:nvCxnSpPr>
          <p:spPr>
            <a:xfrm flipH="1">
              <a:off x="9296982" y="2669112"/>
              <a:ext cx="774312" cy="153244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3C6359E-E588-4A8F-89EF-040A70CD0517}"/>
                </a:ext>
              </a:extLst>
            </p:cNvPr>
            <p:cNvCxnSpPr>
              <a:cxnSpLocks/>
              <a:stCxn id="106" idx="1"/>
              <a:endCxn id="105" idx="4"/>
            </p:cNvCxnSpPr>
            <p:nvPr/>
          </p:nvCxnSpPr>
          <p:spPr>
            <a:xfrm flipH="1" flipV="1">
              <a:off x="10071294" y="2669112"/>
              <a:ext cx="605461" cy="579286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A7FD63C-559A-4E5D-B576-5EB29D5EB83B}"/>
                </a:ext>
              </a:extLst>
            </p:cNvPr>
            <p:cNvCxnSpPr>
              <a:cxnSpLocks/>
              <a:stCxn id="118" idx="2"/>
              <a:endCxn id="105" idx="6"/>
            </p:cNvCxnSpPr>
            <p:nvPr/>
          </p:nvCxnSpPr>
          <p:spPr>
            <a:xfrm flipH="1">
              <a:off x="10325541" y="2316907"/>
              <a:ext cx="335647" cy="106429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484661-0553-479E-A201-CB3E807B0F06}"/>
                </a:ext>
              </a:extLst>
            </p:cNvPr>
            <p:cNvCxnSpPr>
              <a:cxnSpLocks/>
              <a:stCxn id="106" idx="7"/>
              <a:endCxn id="119" idx="2"/>
            </p:cNvCxnSpPr>
            <p:nvPr/>
          </p:nvCxnSpPr>
          <p:spPr>
            <a:xfrm flipV="1">
              <a:off x="11036314" y="3104939"/>
              <a:ext cx="482483" cy="14345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89B898AC-536E-4463-A942-813E787A5AAD}"/>
                </a:ext>
              </a:extLst>
            </p:cNvPr>
            <p:cNvCxnSpPr>
              <a:stCxn id="112" idx="0"/>
              <a:endCxn id="106" idx="4"/>
            </p:cNvCxnSpPr>
            <p:nvPr/>
          </p:nvCxnSpPr>
          <p:spPr>
            <a:xfrm flipH="1" flipV="1">
              <a:off x="10856535" y="3667963"/>
              <a:ext cx="473676" cy="41783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9884589-AA68-4A18-8E71-77EA67845CE2}"/>
                </a:ext>
              </a:extLst>
            </p:cNvPr>
            <p:cNvCxnSpPr>
              <a:cxnSpLocks/>
              <a:stCxn id="111" idx="7"/>
              <a:endCxn id="106" idx="3"/>
            </p:cNvCxnSpPr>
            <p:nvPr/>
          </p:nvCxnSpPr>
          <p:spPr>
            <a:xfrm flipV="1">
              <a:off x="10268797" y="3595977"/>
              <a:ext cx="407957" cy="370416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851478F3-DD80-4957-9814-252E03030C5D}"/>
                </a:ext>
              </a:extLst>
            </p:cNvPr>
            <p:cNvCxnSpPr>
              <a:stCxn id="107" idx="5"/>
              <a:endCxn id="111" idx="0"/>
            </p:cNvCxnSpPr>
            <p:nvPr/>
          </p:nvCxnSpPr>
          <p:spPr>
            <a:xfrm>
              <a:off x="9476762" y="3241921"/>
              <a:ext cx="612256" cy="652487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5F8F8171-8045-4810-BF99-FEA363B15822}"/>
                </a:ext>
              </a:extLst>
            </p:cNvPr>
            <p:cNvCxnSpPr>
              <a:cxnSpLocks/>
              <a:stCxn id="107" idx="3"/>
              <a:endCxn id="116" idx="0"/>
            </p:cNvCxnSpPr>
            <p:nvPr/>
          </p:nvCxnSpPr>
          <p:spPr>
            <a:xfrm flipH="1">
              <a:off x="8197823" y="3241921"/>
              <a:ext cx="919378" cy="834165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28E6702D-71CB-4C4F-94A8-478F29C7E2A4}"/>
                </a:ext>
              </a:extLst>
            </p:cNvPr>
            <p:cNvCxnSpPr>
              <a:cxnSpLocks/>
              <a:stCxn id="116" idx="7"/>
              <a:endCxn id="106" idx="3"/>
            </p:cNvCxnSpPr>
            <p:nvPr/>
          </p:nvCxnSpPr>
          <p:spPr>
            <a:xfrm flipV="1">
              <a:off x="8377602" y="3595977"/>
              <a:ext cx="2299152" cy="552093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583826BF-C0CB-42B3-9808-A4996A2DDB8A}"/>
                </a:ext>
              </a:extLst>
            </p:cNvPr>
            <p:cNvCxnSpPr>
              <a:stCxn id="109" idx="6"/>
              <a:endCxn id="106" idx="2"/>
            </p:cNvCxnSpPr>
            <p:nvPr/>
          </p:nvCxnSpPr>
          <p:spPr>
            <a:xfrm>
              <a:off x="8383757" y="3366614"/>
              <a:ext cx="2218529" cy="55574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090FF5AC-D865-4BA9-9AD9-BE5E1D6F524B}"/>
                </a:ext>
              </a:extLst>
            </p:cNvPr>
            <p:cNvCxnSpPr>
              <a:stCxn id="116" idx="5"/>
              <a:endCxn id="113" idx="1"/>
            </p:cNvCxnSpPr>
            <p:nvPr/>
          </p:nvCxnSpPr>
          <p:spPr>
            <a:xfrm>
              <a:off x="8377602" y="4495651"/>
              <a:ext cx="953239" cy="28403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DD5A81F-8D06-49AF-BCFF-7E6D2F8DE493}"/>
                </a:ext>
              </a:extLst>
            </p:cNvPr>
            <p:cNvCxnSpPr>
              <a:cxnSpLocks/>
              <a:stCxn id="116" idx="6"/>
              <a:endCxn id="111" idx="2"/>
            </p:cNvCxnSpPr>
            <p:nvPr/>
          </p:nvCxnSpPr>
          <p:spPr>
            <a:xfrm flipV="1">
              <a:off x="8452070" y="4140183"/>
              <a:ext cx="1382698" cy="18167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E47FC92D-0013-41EA-98FD-8406E933AD96}"/>
                </a:ext>
              </a:extLst>
            </p:cNvPr>
            <p:cNvCxnSpPr>
              <a:stCxn id="116" idx="1"/>
              <a:endCxn id="109" idx="4"/>
            </p:cNvCxnSpPr>
            <p:nvPr/>
          </p:nvCxnSpPr>
          <p:spPr>
            <a:xfrm flipV="1">
              <a:off x="8018042" y="3612389"/>
              <a:ext cx="111468" cy="53568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D491E46E-9005-4112-A574-12AD01D8A68D}"/>
                </a:ext>
              </a:extLst>
            </p:cNvPr>
            <p:cNvCxnSpPr>
              <a:stCxn id="115" idx="6"/>
              <a:endCxn id="116" idx="2"/>
            </p:cNvCxnSpPr>
            <p:nvPr/>
          </p:nvCxnSpPr>
          <p:spPr>
            <a:xfrm>
              <a:off x="7321556" y="3750197"/>
              <a:ext cx="622018" cy="571663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424DA1D-ED54-4FAD-BD7F-196F5F4C2943}"/>
                </a:ext>
              </a:extLst>
            </p:cNvPr>
            <p:cNvCxnSpPr>
              <a:cxnSpLocks/>
              <a:stCxn id="115" idx="5"/>
              <a:endCxn id="108" idx="0"/>
            </p:cNvCxnSpPr>
            <p:nvPr/>
          </p:nvCxnSpPr>
          <p:spPr>
            <a:xfrm flipH="1">
              <a:off x="7168181" y="3923987"/>
              <a:ext cx="78908" cy="51449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FECE28A1-D0E9-4843-8A21-C86F886733D7}"/>
                </a:ext>
              </a:extLst>
            </p:cNvPr>
            <p:cNvCxnSpPr>
              <a:stCxn id="108" idx="5"/>
              <a:endCxn id="114" idx="1"/>
            </p:cNvCxnSpPr>
            <p:nvPr/>
          </p:nvCxnSpPr>
          <p:spPr>
            <a:xfrm>
              <a:off x="7347961" y="4858042"/>
              <a:ext cx="507291" cy="133019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1EC22670-2A65-4A52-91F5-FD4E7C7E8A2A}"/>
                </a:ext>
              </a:extLst>
            </p:cNvPr>
            <p:cNvCxnSpPr>
              <a:stCxn id="108" idx="6"/>
              <a:endCxn id="116" idx="3"/>
            </p:cNvCxnSpPr>
            <p:nvPr/>
          </p:nvCxnSpPr>
          <p:spPr>
            <a:xfrm flipV="1">
              <a:off x="7422428" y="4495651"/>
              <a:ext cx="595615" cy="18860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39BAF72-2B14-4343-A70B-464E218B3785}"/>
                </a:ext>
              </a:extLst>
            </p:cNvPr>
            <p:cNvCxnSpPr>
              <a:stCxn id="114" idx="7"/>
              <a:endCxn id="116" idx="4"/>
            </p:cNvCxnSpPr>
            <p:nvPr/>
          </p:nvCxnSpPr>
          <p:spPr>
            <a:xfrm flipH="1" flipV="1">
              <a:off x="8197823" y="4567636"/>
              <a:ext cx="16988" cy="423423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2E558D4-954E-4104-891A-1220ACD28E65}"/>
                </a:ext>
              </a:extLst>
            </p:cNvPr>
            <p:cNvCxnSpPr>
              <a:cxnSpLocks/>
              <a:stCxn id="122" idx="7"/>
              <a:endCxn id="108" idx="2"/>
            </p:cNvCxnSpPr>
            <p:nvPr/>
          </p:nvCxnSpPr>
          <p:spPr>
            <a:xfrm flipV="1">
              <a:off x="6470265" y="4684252"/>
              <a:ext cx="443667" cy="282115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4C11961-9812-462C-A6C3-68696007DA34}"/>
                </a:ext>
              </a:extLst>
            </p:cNvPr>
            <p:cNvCxnSpPr>
              <a:cxnSpLocks/>
              <a:stCxn id="117" idx="3"/>
              <a:endCxn id="121" idx="7"/>
            </p:cNvCxnSpPr>
            <p:nvPr/>
          </p:nvCxnSpPr>
          <p:spPr>
            <a:xfrm flipH="1">
              <a:off x="6779714" y="2837847"/>
              <a:ext cx="275009" cy="28180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ED0B955D-6142-407D-B1C7-A2CA7DC66035}"/>
                </a:ext>
              </a:extLst>
            </p:cNvPr>
            <p:cNvCxnSpPr>
              <a:stCxn id="109" idx="0"/>
              <a:endCxn id="110" idx="4"/>
            </p:cNvCxnSpPr>
            <p:nvPr/>
          </p:nvCxnSpPr>
          <p:spPr>
            <a:xfrm flipV="1">
              <a:off x="8129510" y="2759380"/>
              <a:ext cx="186597" cy="36145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ABBCEBF-F9E5-4F91-B0A7-26A9DCD5F0F2}"/>
                </a:ext>
              </a:extLst>
            </p:cNvPr>
            <p:cNvCxnSpPr>
              <a:stCxn id="110" idx="2"/>
              <a:endCxn id="117" idx="6"/>
            </p:cNvCxnSpPr>
            <p:nvPr/>
          </p:nvCxnSpPr>
          <p:spPr>
            <a:xfrm flipH="1">
              <a:off x="7488753" y="2513606"/>
              <a:ext cx="573107" cy="150451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60B6093-0A69-4DC2-9F39-3ACA587930AD}"/>
                </a:ext>
              </a:extLst>
            </p:cNvPr>
            <p:cNvCxnSpPr>
              <a:cxnSpLocks/>
              <a:stCxn id="110" idx="1"/>
              <a:endCxn id="120" idx="5"/>
            </p:cNvCxnSpPr>
            <p:nvPr/>
          </p:nvCxnSpPr>
          <p:spPr>
            <a:xfrm flipH="1" flipV="1">
              <a:off x="7824882" y="2224466"/>
              <a:ext cx="311446" cy="11534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A8851106-0146-48EA-BFB7-ECBD9C097F3A}"/>
                </a:ext>
              </a:extLst>
            </p:cNvPr>
            <p:cNvCxnSpPr>
              <a:stCxn id="110" idx="6"/>
              <a:endCxn id="105" idx="2"/>
            </p:cNvCxnSpPr>
            <p:nvPr/>
          </p:nvCxnSpPr>
          <p:spPr>
            <a:xfrm flipV="1">
              <a:off x="8570354" y="2423336"/>
              <a:ext cx="1246692" cy="9026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49EDC7A1-6C6A-49F0-8B05-0865DED71101}"/>
                </a:ext>
              </a:extLst>
            </p:cNvPr>
            <p:cNvCxnSpPr>
              <a:stCxn id="111" idx="6"/>
              <a:endCxn id="112" idx="2"/>
            </p:cNvCxnSpPr>
            <p:nvPr/>
          </p:nvCxnSpPr>
          <p:spPr>
            <a:xfrm>
              <a:off x="10343263" y="4140183"/>
              <a:ext cx="732700" cy="191386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DC0E985-7EB5-4439-80F4-DA61ECAE81A0}"/>
                </a:ext>
              </a:extLst>
            </p:cNvPr>
            <p:cNvCxnSpPr>
              <a:stCxn id="113" idx="7"/>
              <a:endCxn id="111" idx="3"/>
            </p:cNvCxnSpPr>
            <p:nvPr/>
          </p:nvCxnSpPr>
          <p:spPr>
            <a:xfrm flipV="1">
              <a:off x="9690400" y="4313974"/>
              <a:ext cx="218836" cy="465717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19AB4B24-FF24-4666-B329-E27D04B90467}"/>
                </a:ext>
              </a:extLst>
            </p:cNvPr>
            <p:cNvSpPr txBox="1"/>
            <p:nvPr/>
          </p:nvSpPr>
          <p:spPr>
            <a:xfrm>
              <a:off x="10275951" y="3776479"/>
              <a:ext cx="686407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Messages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806EE918-AF74-4ACD-A249-B50B0FD75F43}"/>
                </a:ext>
              </a:extLst>
            </p:cNvPr>
            <p:cNvSpPr txBox="1"/>
            <p:nvPr/>
          </p:nvSpPr>
          <p:spPr>
            <a:xfrm>
              <a:off x="10374025" y="4422687"/>
              <a:ext cx="65915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Meetings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2A234B5E-4B2D-4473-A32C-23F5791FDD65}"/>
                </a:ext>
              </a:extLst>
            </p:cNvPr>
            <p:cNvSpPr txBox="1"/>
            <p:nvPr/>
          </p:nvSpPr>
          <p:spPr>
            <a:xfrm>
              <a:off x="8411867" y="4274591"/>
              <a:ext cx="413896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User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57C033F9-F75A-43DA-BD71-9300DABB40A4}"/>
                </a:ext>
              </a:extLst>
            </p:cNvPr>
            <p:cNvSpPr txBox="1"/>
            <p:nvPr/>
          </p:nvSpPr>
          <p:spPr>
            <a:xfrm>
              <a:off x="9733587" y="4819660"/>
              <a:ext cx="532518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People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7C855832-BED8-468B-9C51-EFCC0FBDA558}"/>
                </a:ext>
              </a:extLst>
            </p:cNvPr>
            <p:cNvSpPr txBox="1"/>
            <p:nvPr/>
          </p:nvSpPr>
          <p:spPr>
            <a:xfrm>
              <a:off x="8251357" y="4952280"/>
              <a:ext cx="570990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Devices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11640DEA-6FC6-48DA-BE89-97C588541C98}"/>
                </a:ext>
              </a:extLst>
            </p:cNvPr>
            <p:cNvSpPr txBox="1"/>
            <p:nvPr/>
          </p:nvSpPr>
          <p:spPr>
            <a:xfrm>
              <a:off x="6294788" y="4149461"/>
              <a:ext cx="72327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Coworkers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EA64B91E-D5B3-4F82-9A3C-0AFC90FC7ACC}"/>
                </a:ext>
              </a:extLst>
            </p:cNvPr>
            <p:cNvSpPr txBox="1"/>
            <p:nvPr/>
          </p:nvSpPr>
          <p:spPr>
            <a:xfrm>
              <a:off x="6131517" y="3552299"/>
              <a:ext cx="57900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Insights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A20551E-3677-43A3-AD2D-88BC2DC176C3}"/>
                </a:ext>
              </a:extLst>
            </p:cNvPr>
            <p:cNvSpPr txBox="1"/>
            <p:nvPr/>
          </p:nvSpPr>
          <p:spPr>
            <a:xfrm>
              <a:off x="7321555" y="2786752"/>
              <a:ext cx="470000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Chats</a:t>
              </a: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859B521B-7D2F-4C74-969F-9409EC245A0B}"/>
                </a:ext>
              </a:extLst>
            </p:cNvPr>
            <p:cNvSpPr txBox="1"/>
            <p:nvPr/>
          </p:nvSpPr>
          <p:spPr>
            <a:xfrm>
              <a:off x="8262324" y="2001156"/>
              <a:ext cx="51488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Teams</a:t>
              </a: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8A1C8EBB-57A3-4F7C-A77F-8ACE97660217}"/>
                </a:ext>
              </a:extLst>
            </p:cNvPr>
            <p:cNvSpPr txBox="1"/>
            <p:nvPr/>
          </p:nvSpPr>
          <p:spPr>
            <a:xfrm>
              <a:off x="6824781" y="2085734"/>
              <a:ext cx="461986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Tasks</a:t>
              </a:r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CEA6B9EE-945A-4D3A-94E3-9353BA4AA969}"/>
                </a:ext>
              </a:extLst>
            </p:cNvPr>
            <p:cNvCxnSpPr>
              <a:stCxn id="109" idx="3"/>
              <a:endCxn id="108" idx="7"/>
            </p:cNvCxnSpPr>
            <p:nvPr/>
          </p:nvCxnSpPr>
          <p:spPr>
            <a:xfrm flipH="1">
              <a:off x="7347962" y="3540406"/>
              <a:ext cx="601770" cy="97006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D95C6AE8-2EBF-412A-A98D-206A78DE4554}"/>
                </a:ext>
              </a:extLst>
            </p:cNvPr>
            <p:cNvSpPr txBox="1"/>
            <p:nvPr/>
          </p:nvSpPr>
          <p:spPr>
            <a:xfrm>
              <a:off x="8768679" y="3388081"/>
              <a:ext cx="950660" cy="588543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 algn="ctr"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latin typeface="+mj-lt"/>
                </a:rPr>
                <a:t>Microsoft</a:t>
              </a:r>
              <a:br>
                <a:rPr lang="en-US" sz="1000" dirty="0">
                  <a:latin typeface="+mj-lt"/>
                </a:rPr>
              </a:br>
              <a:r>
                <a:rPr lang="en-US" sz="1000" dirty="0">
                  <a:latin typeface="+mj-lt"/>
                </a:rPr>
                <a:t>Graph</a:t>
              </a:r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A2314F3-D778-4968-AE1D-12073119F2D2}"/>
                </a:ext>
              </a:extLst>
            </p:cNvPr>
            <p:cNvCxnSpPr>
              <a:endCxn id="110" idx="5"/>
            </p:cNvCxnSpPr>
            <p:nvPr/>
          </p:nvCxnSpPr>
          <p:spPr>
            <a:xfrm flipH="1" flipV="1">
              <a:off x="8495880" y="2687402"/>
              <a:ext cx="575889" cy="22243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5" name="Group 4">
              <a:extLst>
                <a:ext uri="{FF2B5EF4-FFF2-40B4-BE49-F238E27FC236}">
                  <a16:creationId xmlns:a16="http://schemas.microsoft.com/office/drawing/2014/main" id="{C16DFD0B-552F-48C3-A861-79DE30A748E0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141268" y="2550316"/>
              <a:ext cx="195262" cy="227011"/>
              <a:chOff x="4388" y="2056"/>
              <a:chExt cx="123" cy="143"/>
            </a:xfrm>
            <a:solidFill>
              <a:schemeClr val="bg2"/>
            </a:solidFill>
          </p:grpSpPr>
          <p:sp>
            <p:nvSpPr>
              <p:cNvPr id="205" name="Freeform 5">
                <a:extLst>
                  <a:ext uri="{FF2B5EF4-FFF2-40B4-BE49-F238E27FC236}">
                    <a16:creationId xmlns:a16="http://schemas.microsoft.com/office/drawing/2014/main" id="{8C08527C-84E6-41EC-B4CF-2E8054906B8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88" y="2056"/>
                <a:ext cx="123" cy="143"/>
              </a:xfrm>
              <a:custGeom>
                <a:avLst/>
                <a:gdLst>
                  <a:gd name="T0" fmla="*/ 304 w 384"/>
                  <a:gd name="T1" fmla="*/ 448 h 448"/>
                  <a:gd name="T2" fmla="*/ 80 w 384"/>
                  <a:gd name="T3" fmla="*/ 448 h 448"/>
                  <a:gd name="T4" fmla="*/ 0 w 384"/>
                  <a:gd name="T5" fmla="*/ 368 h 448"/>
                  <a:gd name="T6" fmla="*/ 0 w 384"/>
                  <a:gd name="T7" fmla="*/ 0 h 448"/>
                  <a:gd name="T8" fmla="*/ 352 w 384"/>
                  <a:gd name="T9" fmla="*/ 0 h 448"/>
                  <a:gd name="T10" fmla="*/ 352 w 384"/>
                  <a:gd name="T11" fmla="*/ 352 h 448"/>
                  <a:gd name="T12" fmla="*/ 320 w 384"/>
                  <a:gd name="T13" fmla="*/ 352 h 448"/>
                  <a:gd name="T14" fmla="*/ 320 w 384"/>
                  <a:gd name="T15" fmla="*/ 32 h 448"/>
                  <a:gd name="T16" fmla="*/ 32 w 384"/>
                  <a:gd name="T17" fmla="*/ 32 h 448"/>
                  <a:gd name="T18" fmla="*/ 32 w 384"/>
                  <a:gd name="T19" fmla="*/ 368 h 448"/>
                  <a:gd name="T20" fmla="*/ 80 w 384"/>
                  <a:gd name="T21" fmla="*/ 416 h 448"/>
                  <a:gd name="T22" fmla="*/ 128 w 384"/>
                  <a:gd name="T23" fmla="*/ 368 h 448"/>
                  <a:gd name="T24" fmla="*/ 128 w 384"/>
                  <a:gd name="T25" fmla="*/ 352 h 448"/>
                  <a:gd name="T26" fmla="*/ 384 w 384"/>
                  <a:gd name="T27" fmla="*/ 352 h 448"/>
                  <a:gd name="T28" fmla="*/ 384 w 384"/>
                  <a:gd name="T29" fmla="*/ 368 h 448"/>
                  <a:gd name="T30" fmla="*/ 304 w 384"/>
                  <a:gd name="T31" fmla="*/ 448 h 448"/>
                  <a:gd name="T32" fmla="*/ 144 w 384"/>
                  <a:gd name="T33" fmla="*/ 416 h 448"/>
                  <a:gd name="T34" fmla="*/ 304 w 384"/>
                  <a:gd name="T35" fmla="*/ 416 h 448"/>
                  <a:gd name="T36" fmla="*/ 350 w 384"/>
                  <a:gd name="T37" fmla="*/ 384 h 448"/>
                  <a:gd name="T38" fmla="*/ 159 w 384"/>
                  <a:gd name="T39" fmla="*/ 384 h 448"/>
                  <a:gd name="T40" fmla="*/ 144 w 384"/>
                  <a:gd name="T41" fmla="*/ 416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4" h="448">
                    <a:moveTo>
                      <a:pt x="304" y="448"/>
                    </a:moveTo>
                    <a:lnTo>
                      <a:pt x="80" y="448"/>
                    </a:lnTo>
                    <a:cubicBezTo>
                      <a:pt x="36" y="448"/>
                      <a:pt x="0" y="413"/>
                      <a:pt x="0" y="368"/>
                    </a:cubicBezTo>
                    <a:lnTo>
                      <a:pt x="0" y="0"/>
                    </a:lnTo>
                    <a:lnTo>
                      <a:pt x="352" y="0"/>
                    </a:lnTo>
                    <a:lnTo>
                      <a:pt x="352" y="352"/>
                    </a:lnTo>
                    <a:lnTo>
                      <a:pt x="320" y="352"/>
                    </a:lnTo>
                    <a:lnTo>
                      <a:pt x="320" y="32"/>
                    </a:lnTo>
                    <a:lnTo>
                      <a:pt x="32" y="32"/>
                    </a:lnTo>
                    <a:lnTo>
                      <a:pt x="32" y="368"/>
                    </a:lnTo>
                    <a:cubicBezTo>
                      <a:pt x="32" y="395"/>
                      <a:pt x="54" y="416"/>
                      <a:pt x="80" y="416"/>
                    </a:cubicBezTo>
                    <a:cubicBezTo>
                      <a:pt x="107" y="416"/>
                      <a:pt x="128" y="395"/>
                      <a:pt x="128" y="368"/>
                    </a:cubicBezTo>
                    <a:lnTo>
                      <a:pt x="128" y="352"/>
                    </a:lnTo>
                    <a:lnTo>
                      <a:pt x="384" y="352"/>
                    </a:lnTo>
                    <a:lnTo>
                      <a:pt x="384" y="368"/>
                    </a:lnTo>
                    <a:cubicBezTo>
                      <a:pt x="384" y="413"/>
                      <a:pt x="349" y="448"/>
                      <a:pt x="304" y="448"/>
                    </a:cubicBezTo>
                    <a:close/>
                    <a:moveTo>
                      <a:pt x="144" y="416"/>
                    </a:moveTo>
                    <a:lnTo>
                      <a:pt x="304" y="416"/>
                    </a:lnTo>
                    <a:cubicBezTo>
                      <a:pt x="325" y="416"/>
                      <a:pt x="343" y="403"/>
                      <a:pt x="350" y="384"/>
                    </a:cubicBezTo>
                    <a:lnTo>
                      <a:pt x="159" y="384"/>
                    </a:lnTo>
                    <a:cubicBezTo>
                      <a:pt x="156" y="396"/>
                      <a:pt x="151" y="407"/>
                      <a:pt x="144" y="41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6" name="Rectangle 6">
                <a:extLst>
                  <a:ext uri="{FF2B5EF4-FFF2-40B4-BE49-F238E27FC236}">
                    <a16:creationId xmlns:a16="http://schemas.microsoft.com/office/drawing/2014/main" id="{E173984C-AE3B-4F8F-96B8-0BF790245A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122"/>
                <a:ext cx="71" cy="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Rectangle 7">
                <a:extLst>
                  <a:ext uri="{FF2B5EF4-FFF2-40B4-BE49-F238E27FC236}">
                    <a16:creationId xmlns:a16="http://schemas.microsoft.com/office/drawing/2014/main" id="{D7733996-B205-4AD4-A607-EE863BCC32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143"/>
                <a:ext cx="35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8" name="Rectangle 8">
                <a:extLst>
                  <a:ext uri="{FF2B5EF4-FFF2-40B4-BE49-F238E27FC236}">
                    <a16:creationId xmlns:a16="http://schemas.microsoft.com/office/drawing/2014/main" id="{0BFBC361-23A6-4C60-95E8-06BD1B147E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102"/>
                <a:ext cx="71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Rectangle 9">
                <a:extLst>
                  <a:ext uri="{FF2B5EF4-FFF2-40B4-BE49-F238E27FC236}">
                    <a16:creationId xmlns:a16="http://schemas.microsoft.com/office/drawing/2014/main" id="{185A57F3-58D7-418B-80CD-5248081B94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082"/>
                <a:ext cx="3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6" name="Freeform 13">
              <a:extLst>
                <a:ext uri="{FF2B5EF4-FFF2-40B4-BE49-F238E27FC236}">
                  <a16:creationId xmlns:a16="http://schemas.microsoft.com/office/drawing/2014/main" id="{883D043A-5AC9-4AEF-8E6C-908C719B46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8325" y="2390775"/>
              <a:ext cx="249238" cy="242888"/>
            </a:xfrm>
            <a:custGeom>
              <a:avLst/>
              <a:gdLst>
                <a:gd name="T0" fmla="*/ 394 w 416"/>
                <a:gd name="T1" fmla="*/ 288 h 432"/>
                <a:gd name="T2" fmla="*/ 400 w 416"/>
                <a:gd name="T3" fmla="*/ 240 h 432"/>
                <a:gd name="T4" fmla="*/ 272 w 416"/>
                <a:gd name="T5" fmla="*/ 60 h 432"/>
                <a:gd name="T6" fmla="*/ 208 w 416"/>
                <a:gd name="T7" fmla="*/ 0 h 432"/>
                <a:gd name="T8" fmla="*/ 145 w 416"/>
                <a:gd name="T9" fmla="*/ 60 h 432"/>
                <a:gd name="T10" fmla="*/ 16 w 416"/>
                <a:gd name="T11" fmla="*/ 240 h 432"/>
                <a:gd name="T12" fmla="*/ 23 w 416"/>
                <a:gd name="T13" fmla="*/ 288 h 432"/>
                <a:gd name="T14" fmla="*/ 0 w 416"/>
                <a:gd name="T15" fmla="*/ 336 h 432"/>
                <a:gd name="T16" fmla="*/ 64 w 416"/>
                <a:gd name="T17" fmla="*/ 400 h 432"/>
                <a:gd name="T18" fmla="*/ 93 w 416"/>
                <a:gd name="T19" fmla="*/ 393 h 432"/>
                <a:gd name="T20" fmla="*/ 208 w 416"/>
                <a:gd name="T21" fmla="*/ 432 h 432"/>
                <a:gd name="T22" fmla="*/ 324 w 416"/>
                <a:gd name="T23" fmla="*/ 393 h 432"/>
                <a:gd name="T24" fmla="*/ 352 w 416"/>
                <a:gd name="T25" fmla="*/ 400 h 432"/>
                <a:gd name="T26" fmla="*/ 416 w 416"/>
                <a:gd name="T27" fmla="*/ 336 h 432"/>
                <a:gd name="T28" fmla="*/ 394 w 416"/>
                <a:gd name="T29" fmla="*/ 288 h 432"/>
                <a:gd name="T30" fmla="*/ 208 w 416"/>
                <a:gd name="T31" fmla="*/ 32 h 432"/>
                <a:gd name="T32" fmla="*/ 240 w 416"/>
                <a:gd name="T33" fmla="*/ 64 h 432"/>
                <a:gd name="T34" fmla="*/ 208 w 416"/>
                <a:gd name="T35" fmla="*/ 96 h 432"/>
                <a:gd name="T36" fmla="*/ 176 w 416"/>
                <a:gd name="T37" fmla="*/ 64 h 432"/>
                <a:gd name="T38" fmla="*/ 208 w 416"/>
                <a:gd name="T39" fmla="*/ 32 h 432"/>
                <a:gd name="T40" fmla="*/ 32 w 416"/>
                <a:gd name="T41" fmla="*/ 336 h 432"/>
                <a:gd name="T42" fmla="*/ 64 w 416"/>
                <a:gd name="T43" fmla="*/ 304 h 432"/>
                <a:gd name="T44" fmla="*/ 96 w 416"/>
                <a:gd name="T45" fmla="*/ 336 h 432"/>
                <a:gd name="T46" fmla="*/ 64 w 416"/>
                <a:gd name="T47" fmla="*/ 368 h 432"/>
                <a:gd name="T48" fmla="*/ 32 w 416"/>
                <a:gd name="T49" fmla="*/ 336 h 432"/>
                <a:gd name="T50" fmla="*/ 118 w 416"/>
                <a:gd name="T51" fmla="*/ 372 h 432"/>
                <a:gd name="T52" fmla="*/ 128 w 416"/>
                <a:gd name="T53" fmla="*/ 336 h 432"/>
                <a:gd name="T54" fmla="*/ 64 w 416"/>
                <a:gd name="T55" fmla="*/ 272 h 432"/>
                <a:gd name="T56" fmla="*/ 52 w 416"/>
                <a:gd name="T57" fmla="*/ 274 h 432"/>
                <a:gd name="T58" fmla="*/ 48 w 416"/>
                <a:gd name="T59" fmla="*/ 240 h 432"/>
                <a:gd name="T60" fmla="*/ 151 w 416"/>
                <a:gd name="T61" fmla="*/ 91 h 432"/>
                <a:gd name="T62" fmla="*/ 208 w 416"/>
                <a:gd name="T63" fmla="*/ 128 h 432"/>
                <a:gd name="T64" fmla="*/ 266 w 416"/>
                <a:gd name="T65" fmla="*/ 92 h 432"/>
                <a:gd name="T66" fmla="*/ 368 w 416"/>
                <a:gd name="T67" fmla="*/ 240 h 432"/>
                <a:gd name="T68" fmla="*/ 365 w 416"/>
                <a:gd name="T69" fmla="*/ 274 h 432"/>
                <a:gd name="T70" fmla="*/ 352 w 416"/>
                <a:gd name="T71" fmla="*/ 272 h 432"/>
                <a:gd name="T72" fmla="*/ 288 w 416"/>
                <a:gd name="T73" fmla="*/ 336 h 432"/>
                <a:gd name="T74" fmla="*/ 299 w 416"/>
                <a:gd name="T75" fmla="*/ 372 h 432"/>
                <a:gd name="T76" fmla="*/ 208 w 416"/>
                <a:gd name="T77" fmla="*/ 400 h 432"/>
                <a:gd name="T78" fmla="*/ 118 w 416"/>
                <a:gd name="T79" fmla="*/ 372 h 432"/>
                <a:gd name="T80" fmla="*/ 352 w 416"/>
                <a:gd name="T81" fmla="*/ 368 h 432"/>
                <a:gd name="T82" fmla="*/ 320 w 416"/>
                <a:gd name="T83" fmla="*/ 336 h 432"/>
                <a:gd name="T84" fmla="*/ 352 w 416"/>
                <a:gd name="T85" fmla="*/ 304 h 432"/>
                <a:gd name="T86" fmla="*/ 384 w 416"/>
                <a:gd name="T87" fmla="*/ 336 h 432"/>
                <a:gd name="T88" fmla="*/ 352 w 416"/>
                <a:gd name="T89" fmla="*/ 368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6" h="432">
                  <a:moveTo>
                    <a:pt x="394" y="288"/>
                  </a:moveTo>
                  <a:cubicBezTo>
                    <a:pt x="398" y="273"/>
                    <a:pt x="400" y="257"/>
                    <a:pt x="400" y="240"/>
                  </a:cubicBezTo>
                  <a:cubicBezTo>
                    <a:pt x="400" y="159"/>
                    <a:pt x="348" y="86"/>
                    <a:pt x="272" y="60"/>
                  </a:cubicBezTo>
                  <a:cubicBezTo>
                    <a:pt x="269" y="27"/>
                    <a:pt x="242" y="0"/>
                    <a:pt x="208" y="0"/>
                  </a:cubicBezTo>
                  <a:cubicBezTo>
                    <a:pt x="175" y="0"/>
                    <a:pt x="148" y="27"/>
                    <a:pt x="145" y="60"/>
                  </a:cubicBezTo>
                  <a:cubicBezTo>
                    <a:pt x="69" y="86"/>
                    <a:pt x="16" y="159"/>
                    <a:pt x="16" y="240"/>
                  </a:cubicBezTo>
                  <a:cubicBezTo>
                    <a:pt x="16" y="257"/>
                    <a:pt x="19" y="273"/>
                    <a:pt x="23" y="288"/>
                  </a:cubicBezTo>
                  <a:cubicBezTo>
                    <a:pt x="9" y="300"/>
                    <a:pt x="0" y="317"/>
                    <a:pt x="0" y="336"/>
                  </a:cubicBezTo>
                  <a:cubicBezTo>
                    <a:pt x="0" y="372"/>
                    <a:pt x="29" y="400"/>
                    <a:pt x="64" y="400"/>
                  </a:cubicBezTo>
                  <a:cubicBezTo>
                    <a:pt x="75" y="400"/>
                    <a:pt x="84" y="398"/>
                    <a:pt x="93" y="393"/>
                  </a:cubicBezTo>
                  <a:cubicBezTo>
                    <a:pt x="126" y="419"/>
                    <a:pt x="167" y="432"/>
                    <a:pt x="208" y="432"/>
                  </a:cubicBezTo>
                  <a:cubicBezTo>
                    <a:pt x="250" y="432"/>
                    <a:pt x="291" y="419"/>
                    <a:pt x="324" y="393"/>
                  </a:cubicBezTo>
                  <a:cubicBezTo>
                    <a:pt x="333" y="398"/>
                    <a:pt x="342" y="400"/>
                    <a:pt x="352" y="400"/>
                  </a:cubicBezTo>
                  <a:cubicBezTo>
                    <a:pt x="388" y="400"/>
                    <a:pt x="416" y="372"/>
                    <a:pt x="416" y="336"/>
                  </a:cubicBezTo>
                  <a:cubicBezTo>
                    <a:pt x="416" y="317"/>
                    <a:pt x="408" y="300"/>
                    <a:pt x="394" y="288"/>
                  </a:cubicBezTo>
                  <a:close/>
                  <a:moveTo>
                    <a:pt x="208" y="32"/>
                  </a:moveTo>
                  <a:cubicBezTo>
                    <a:pt x="226" y="32"/>
                    <a:pt x="240" y="47"/>
                    <a:pt x="240" y="64"/>
                  </a:cubicBezTo>
                  <a:cubicBezTo>
                    <a:pt x="240" y="82"/>
                    <a:pt x="226" y="96"/>
                    <a:pt x="208" y="96"/>
                  </a:cubicBezTo>
                  <a:cubicBezTo>
                    <a:pt x="191" y="96"/>
                    <a:pt x="176" y="82"/>
                    <a:pt x="176" y="64"/>
                  </a:cubicBezTo>
                  <a:cubicBezTo>
                    <a:pt x="176" y="47"/>
                    <a:pt x="191" y="32"/>
                    <a:pt x="208" y="32"/>
                  </a:cubicBezTo>
                  <a:close/>
                  <a:moveTo>
                    <a:pt x="32" y="336"/>
                  </a:moveTo>
                  <a:cubicBezTo>
                    <a:pt x="32" y="319"/>
                    <a:pt x="47" y="304"/>
                    <a:pt x="64" y="304"/>
                  </a:cubicBezTo>
                  <a:cubicBezTo>
                    <a:pt x="82" y="304"/>
                    <a:pt x="96" y="319"/>
                    <a:pt x="96" y="336"/>
                  </a:cubicBezTo>
                  <a:cubicBezTo>
                    <a:pt x="96" y="354"/>
                    <a:pt x="82" y="368"/>
                    <a:pt x="64" y="368"/>
                  </a:cubicBezTo>
                  <a:cubicBezTo>
                    <a:pt x="47" y="368"/>
                    <a:pt x="32" y="354"/>
                    <a:pt x="32" y="336"/>
                  </a:cubicBezTo>
                  <a:close/>
                  <a:moveTo>
                    <a:pt x="118" y="372"/>
                  </a:moveTo>
                  <a:cubicBezTo>
                    <a:pt x="124" y="362"/>
                    <a:pt x="128" y="350"/>
                    <a:pt x="128" y="336"/>
                  </a:cubicBezTo>
                  <a:cubicBezTo>
                    <a:pt x="128" y="301"/>
                    <a:pt x="100" y="272"/>
                    <a:pt x="64" y="272"/>
                  </a:cubicBezTo>
                  <a:cubicBezTo>
                    <a:pt x="60" y="272"/>
                    <a:pt x="56" y="273"/>
                    <a:pt x="52" y="274"/>
                  </a:cubicBezTo>
                  <a:cubicBezTo>
                    <a:pt x="50" y="263"/>
                    <a:pt x="48" y="252"/>
                    <a:pt x="48" y="240"/>
                  </a:cubicBezTo>
                  <a:cubicBezTo>
                    <a:pt x="48" y="174"/>
                    <a:pt x="90" y="115"/>
                    <a:pt x="151" y="91"/>
                  </a:cubicBezTo>
                  <a:cubicBezTo>
                    <a:pt x="161" y="113"/>
                    <a:pt x="183" y="128"/>
                    <a:pt x="208" y="128"/>
                  </a:cubicBezTo>
                  <a:cubicBezTo>
                    <a:pt x="234" y="128"/>
                    <a:pt x="256" y="113"/>
                    <a:pt x="266" y="92"/>
                  </a:cubicBezTo>
                  <a:cubicBezTo>
                    <a:pt x="327" y="115"/>
                    <a:pt x="368" y="174"/>
                    <a:pt x="368" y="240"/>
                  </a:cubicBezTo>
                  <a:cubicBezTo>
                    <a:pt x="368" y="252"/>
                    <a:pt x="367" y="263"/>
                    <a:pt x="365" y="274"/>
                  </a:cubicBezTo>
                  <a:cubicBezTo>
                    <a:pt x="361" y="273"/>
                    <a:pt x="357" y="272"/>
                    <a:pt x="352" y="272"/>
                  </a:cubicBezTo>
                  <a:cubicBezTo>
                    <a:pt x="317" y="272"/>
                    <a:pt x="288" y="301"/>
                    <a:pt x="288" y="336"/>
                  </a:cubicBezTo>
                  <a:cubicBezTo>
                    <a:pt x="288" y="350"/>
                    <a:pt x="292" y="362"/>
                    <a:pt x="299" y="372"/>
                  </a:cubicBezTo>
                  <a:cubicBezTo>
                    <a:pt x="273" y="390"/>
                    <a:pt x="241" y="400"/>
                    <a:pt x="208" y="400"/>
                  </a:cubicBezTo>
                  <a:cubicBezTo>
                    <a:pt x="176" y="400"/>
                    <a:pt x="144" y="390"/>
                    <a:pt x="118" y="372"/>
                  </a:cubicBezTo>
                  <a:close/>
                  <a:moveTo>
                    <a:pt x="352" y="368"/>
                  </a:moveTo>
                  <a:cubicBezTo>
                    <a:pt x="335" y="368"/>
                    <a:pt x="320" y="354"/>
                    <a:pt x="320" y="336"/>
                  </a:cubicBezTo>
                  <a:cubicBezTo>
                    <a:pt x="320" y="319"/>
                    <a:pt x="335" y="304"/>
                    <a:pt x="352" y="304"/>
                  </a:cubicBezTo>
                  <a:cubicBezTo>
                    <a:pt x="370" y="304"/>
                    <a:pt x="384" y="319"/>
                    <a:pt x="384" y="336"/>
                  </a:cubicBezTo>
                  <a:cubicBezTo>
                    <a:pt x="384" y="354"/>
                    <a:pt x="370" y="368"/>
                    <a:pt x="352" y="368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7" name="Group 16">
              <a:extLst>
                <a:ext uri="{FF2B5EF4-FFF2-40B4-BE49-F238E27FC236}">
                  <a16:creationId xmlns:a16="http://schemas.microsoft.com/office/drawing/2014/main" id="{E3479FC1-E2CF-4375-BE52-7F61DE90D4A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175749" y="2946401"/>
              <a:ext cx="252412" cy="222250"/>
              <a:chOff x="5780" y="1856"/>
              <a:chExt cx="159" cy="140"/>
            </a:xfrm>
            <a:solidFill>
              <a:schemeClr val="bg2"/>
            </a:solidFill>
          </p:grpSpPr>
          <p:sp>
            <p:nvSpPr>
              <p:cNvPr id="190" name="Rectangle 17">
                <a:extLst>
                  <a:ext uri="{FF2B5EF4-FFF2-40B4-BE49-F238E27FC236}">
                    <a16:creationId xmlns:a16="http://schemas.microsoft.com/office/drawing/2014/main" id="{ED860525-4B8A-4BD1-8635-C39D5D54E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Rectangle 18">
                <a:extLst>
                  <a:ext uri="{FF2B5EF4-FFF2-40B4-BE49-F238E27FC236}">
                    <a16:creationId xmlns:a16="http://schemas.microsoft.com/office/drawing/2014/main" id="{7474080B-8EB4-4DAC-A999-30D08F79A6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68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Rectangle 19">
                <a:extLst>
                  <a:ext uri="{FF2B5EF4-FFF2-40B4-BE49-F238E27FC236}">
                    <a16:creationId xmlns:a16="http://schemas.microsoft.com/office/drawing/2014/main" id="{1C40AF84-ECA0-42F1-B45C-E16292408A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Rectangle 20">
                <a:extLst>
                  <a:ext uri="{FF2B5EF4-FFF2-40B4-BE49-F238E27FC236}">
                    <a16:creationId xmlns:a16="http://schemas.microsoft.com/office/drawing/2014/main" id="{0FC09CA5-30EF-463A-9350-9915DC3EAD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0" y="1968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Rectangle 21">
                <a:extLst>
                  <a:ext uri="{FF2B5EF4-FFF2-40B4-BE49-F238E27FC236}">
                    <a16:creationId xmlns:a16="http://schemas.microsoft.com/office/drawing/2014/main" id="{9C449F28-298F-4601-A90D-D1594F0B3E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0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Rectangle 22">
                <a:extLst>
                  <a:ext uri="{FF2B5EF4-FFF2-40B4-BE49-F238E27FC236}">
                    <a16:creationId xmlns:a16="http://schemas.microsoft.com/office/drawing/2014/main" id="{71A78C82-EE62-40A6-8991-6A49ECF38F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0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Rectangle 23">
                <a:extLst>
                  <a:ext uri="{FF2B5EF4-FFF2-40B4-BE49-F238E27FC236}">
                    <a16:creationId xmlns:a16="http://schemas.microsoft.com/office/drawing/2014/main" id="{3DD9002F-1FCD-472E-9F78-3CBA7B9291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68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Rectangle 24">
                <a:extLst>
                  <a:ext uri="{FF2B5EF4-FFF2-40B4-BE49-F238E27FC236}">
                    <a16:creationId xmlns:a16="http://schemas.microsoft.com/office/drawing/2014/main" id="{2D3D74AA-51D8-4292-A188-7BCE08900E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12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Rectangle 25">
                <a:extLst>
                  <a:ext uri="{FF2B5EF4-FFF2-40B4-BE49-F238E27FC236}">
                    <a16:creationId xmlns:a16="http://schemas.microsoft.com/office/drawing/2014/main" id="{CEA8531D-6A24-4976-B559-7F030A962B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Rectangle 26">
                <a:extLst>
                  <a:ext uri="{FF2B5EF4-FFF2-40B4-BE49-F238E27FC236}">
                    <a16:creationId xmlns:a16="http://schemas.microsoft.com/office/drawing/2014/main" id="{04F6B3FA-4738-455D-8730-C22AF1C49A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1912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Rectangle 27">
                <a:extLst>
                  <a:ext uri="{FF2B5EF4-FFF2-40B4-BE49-F238E27FC236}">
                    <a16:creationId xmlns:a16="http://schemas.microsoft.com/office/drawing/2014/main" id="{F2A2215C-CE3A-4E2B-9856-F17AB60C09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Rectangle 28">
                <a:extLst>
                  <a:ext uri="{FF2B5EF4-FFF2-40B4-BE49-F238E27FC236}">
                    <a16:creationId xmlns:a16="http://schemas.microsoft.com/office/drawing/2014/main" id="{9F71B122-8B74-4FE3-8619-3260CAB2C9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12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2" name="Rectangle 29">
                <a:extLst>
                  <a:ext uri="{FF2B5EF4-FFF2-40B4-BE49-F238E27FC236}">
                    <a16:creationId xmlns:a16="http://schemas.microsoft.com/office/drawing/2014/main" id="{8D2B129A-23E9-4564-8AE1-3880D16742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Rectangle 30">
                <a:extLst>
                  <a:ext uri="{FF2B5EF4-FFF2-40B4-BE49-F238E27FC236}">
                    <a16:creationId xmlns:a16="http://schemas.microsoft.com/office/drawing/2014/main" id="{4216D22A-7F05-4BC3-A399-7712944F48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4" name="Freeform 31">
                <a:extLst>
                  <a:ext uri="{FF2B5EF4-FFF2-40B4-BE49-F238E27FC236}">
                    <a16:creationId xmlns:a16="http://schemas.microsoft.com/office/drawing/2014/main" id="{1CF391D1-B0A1-49FA-83F3-6293643030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0" y="1856"/>
                <a:ext cx="159" cy="140"/>
              </a:xfrm>
              <a:custGeom>
                <a:avLst/>
                <a:gdLst>
                  <a:gd name="T0" fmla="*/ 129 w 159"/>
                  <a:gd name="T1" fmla="*/ 0 h 140"/>
                  <a:gd name="T2" fmla="*/ 119 w 159"/>
                  <a:gd name="T3" fmla="*/ 0 h 140"/>
                  <a:gd name="T4" fmla="*/ 119 w 159"/>
                  <a:gd name="T5" fmla="*/ 9 h 140"/>
                  <a:gd name="T6" fmla="*/ 40 w 159"/>
                  <a:gd name="T7" fmla="*/ 9 h 140"/>
                  <a:gd name="T8" fmla="*/ 40 w 159"/>
                  <a:gd name="T9" fmla="*/ 0 h 140"/>
                  <a:gd name="T10" fmla="*/ 30 w 159"/>
                  <a:gd name="T11" fmla="*/ 0 h 140"/>
                  <a:gd name="T12" fmla="*/ 30 w 159"/>
                  <a:gd name="T13" fmla="*/ 9 h 140"/>
                  <a:gd name="T14" fmla="*/ 0 w 159"/>
                  <a:gd name="T15" fmla="*/ 9 h 140"/>
                  <a:gd name="T16" fmla="*/ 0 w 159"/>
                  <a:gd name="T17" fmla="*/ 140 h 140"/>
                  <a:gd name="T18" fmla="*/ 159 w 159"/>
                  <a:gd name="T19" fmla="*/ 140 h 140"/>
                  <a:gd name="T20" fmla="*/ 159 w 159"/>
                  <a:gd name="T21" fmla="*/ 9 h 140"/>
                  <a:gd name="T22" fmla="*/ 129 w 159"/>
                  <a:gd name="T23" fmla="*/ 9 h 140"/>
                  <a:gd name="T24" fmla="*/ 129 w 159"/>
                  <a:gd name="T25" fmla="*/ 0 h 140"/>
                  <a:gd name="T26" fmla="*/ 149 w 159"/>
                  <a:gd name="T27" fmla="*/ 131 h 140"/>
                  <a:gd name="T28" fmla="*/ 10 w 159"/>
                  <a:gd name="T29" fmla="*/ 131 h 140"/>
                  <a:gd name="T30" fmla="*/ 10 w 159"/>
                  <a:gd name="T31" fmla="*/ 47 h 140"/>
                  <a:gd name="T32" fmla="*/ 149 w 159"/>
                  <a:gd name="T33" fmla="*/ 47 h 140"/>
                  <a:gd name="T34" fmla="*/ 149 w 159"/>
                  <a:gd name="T35" fmla="*/ 131 h 140"/>
                  <a:gd name="T36" fmla="*/ 149 w 159"/>
                  <a:gd name="T37" fmla="*/ 18 h 140"/>
                  <a:gd name="T38" fmla="*/ 149 w 159"/>
                  <a:gd name="T39" fmla="*/ 37 h 140"/>
                  <a:gd name="T40" fmla="*/ 10 w 159"/>
                  <a:gd name="T41" fmla="*/ 37 h 140"/>
                  <a:gd name="T42" fmla="*/ 10 w 159"/>
                  <a:gd name="T43" fmla="*/ 18 h 140"/>
                  <a:gd name="T44" fmla="*/ 30 w 159"/>
                  <a:gd name="T45" fmla="*/ 18 h 140"/>
                  <a:gd name="T46" fmla="*/ 30 w 159"/>
                  <a:gd name="T47" fmla="*/ 28 h 140"/>
                  <a:gd name="T48" fmla="*/ 40 w 159"/>
                  <a:gd name="T49" fmla="*/ 28 h 140"/>
                  <a:gd name="T50" fmla="*/ 40 w 159"/>
                  <a:gd name="T51" fmla="*/ 18 h 140"/>
                  <a:gd name="T52" fmla="*/ 119 w 159"/>
                  <a:gd name="T53" fmla="*/ 18 h 140"/>
                  <a:gd name="T54" fmla="*/ 119 w 159"/>
                  <a:gd name="T55" fmla="*/ 28 h 140"/>
                  <a:gd name="T56" fmla="*/ 129 w 159"/>
                  <a:gd name="T57" fmla="*/ 28 h 140"/>
                  <a:gd name="T58" fmla="*/ 129 w 159"/>
                  <a:gd name="T59" fmla="*/ 18 h 140"/>
                  <a:gd name="T60" fmla="*/ 149 w 159"/>
                  <a:gd name="T61" fmla="*/ 1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9" h="140">
                    <a:moveTo>
                      <a:pt x="129" y="0"/>
                    </a:moveTo>
                    <a:lnTo>
                      <a:pt x="119" y="0"/>
                    </a:lnTo>
                    <a:lnTo>
                      <a:pt x="119" y="9"/>
                    </a:lnTo>
                    <a:lnTo>
                      <a:pt x="40" y="9"/>
                    </a:lnTo>
                    <a:lnTo>
                      <a:pt x="40" y="0"/>
                    </a:lnTo>
                    <a:lnTo>
                      <a:pt x="30" y="0"/>
                    </a:lnTo>
                    <a:lnTo>
                      <a:pt x="30" y="9"/>
                    </a:lnTo>
                    <a:lnTo>
                      <a:pt x="0" y="9"/>
                    </a:lnTo>
                    <a:lnTo>
                      <a:pt x="0" y="140"/>
                    </a:lnTo>
                    <a:lnTo>
                      <a:pt x="159" y="140"/>
                    </a:lnTo>
                    <a:lnTo>
                      <a:pt x="159" y="9"/>
                    </a:lnTo>
                    <a:lnTo>
                      <a:pt x="129" y="9"/>
                    </a:lnTo>
                    <a:lnTo>
                      <a:pt x="129" y="0"/>
                    </a:lnTo>
                    <a:close/>
                    <a:moveTo>
                      <a:pt x="149" y="131"/>
                    </a:moveTo>
                    <a:lnTo>
                      <a:pt x="10" y="131"/>
                    </a:lnTo>
                    <a:lnTo>
                      <a:pt x="10" y="47"/>
                    </a:lnTo>
                    <a:lnTo>
                      <a:pt x="149" y="47"/>
                    </a:lnTo>
                    <a:lnTo>
                      <a:pt x="149" y="131"/>
                    </a:lnTo>
                    <a:close/>
                    <a:moveTo>
                      <a:pt x="149" y="18"/>
                    </a:moveTo>
                    <a:lnTo>
                      <a:pt x="149" y="37"/>
                    </a:lnTo>
                    <a:lnTo>
                      <a:pt x="10" y="37"/>
                    </a:lnTo>
                    <a:lnTo>
                      <a:pt x="10" y="18"/>
                    </a:lnTo>
                    <a:lnTo>
                      <a:pt x="30" y="18"/>
                    </a:lnTo>
                    <a:lnTo>
                      <a:pt x="30" y="28"/>
                    </a:lnTo>
                    <a:lnTo>
                      <a:pt x="40" y="28"/>
                    </a:lnTo>
                    <a:lnTo>
                      <a:pt x="40" y="18"/>
                    </a:lnTo>
                    <a:lnTo>
                      <a:pt x="119" y="18"/>
                    </a:lnTo>
                    <a:lnTo>
                      <a:pt x="119" y="28"/>
                    </a:lnTo>
                    <a:lnTo>
                      <a:pt x="129" y="28"/>
                    </a:lnTo>
                    <a:lnTo>
                      <a:pt x="129" y="18"/>
                    </a:lnTo>
                    <a:lnTo>
                      <a:pt x="149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8" name="Freeform 35">
              <a:extLst>
                <a:ext uri="{FF2B5EF4-FFF2-40B4-BE49-F238E27FC236}">
                  <a16:creationId xmlns:a16="http://schemas.microsoft.com/office/drawing/2014/main" id="{3C140353-27FD-40DD-B6DA-6FDFC89B41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45079" y="2338352"/>
              <a:ext cx="252412" cy="179388"/>
            </a:xfrm>
            <a:custGeom>
              <a:avLst/>
              <a:gdLst>
                <a:gd name="T0" fmla="*/ 499 w 512"/>
                <a:gd name="T1" fmla="*/ 144 h 384"/>
                <a:gd name="T2" fmla="*/ 480 w 512"/>
                <a:gd name="T3" fmla="*/ 192 h 384"/>
                <a:gd name="T4" fmla="*/ 441 w 512"/>
                <a:gd name="T5" fmla="*/ 134 h 384"/>
                <a:gd name="T6" fmla="*/ 371 w 512"/>
                <a:gd name="T7" fmla="*/ 147 h 384"/>
                <a:gd name="T8" fmla="*/ 342 w 512"/>
                <a:gd name="T9" fmla="*/ 236 h 384"/>
                <a:gd name="T10" fmla="*/ 365 w 512"/>
                <a:gd name="T11" fmla="*/ 317 h 384"/>
                <a:gd name="T12" fmla="*/ 352 w 512"/>
                <a:gd name="T13" fmla="*/ 384 h 384"/>
                <a:gd name="T14" fmla="*/ 294 w 512"/>
                <a:gd name="T15" fmla="*/ 296 h 384"/>
                <a:gd name="T16" fmla="*/ 189 w 512"/>
                <a:gd name="T17" fmla="*/ 317 h 384"/>
                <a:gd name="T18" fmla="*/ 128 w 512"/>
                <a:gd name="T19" fmla="*/ 384 h 384"/>
                <a:gd name="T20" fmla="*/ 170 w 512"/>
                <a:gd name="T21" fmla="*/ 290 h 384"/>
                <a:gd name="T22" fmla="*/ 160 w 512"/>
                <a:gd name="T23" fmla="*/ 192 h 384"/>
                <a:gd name="T24" fmla="*/ 121 w 512"/>
                <a:gd name="T25" fmla="*/ 134 h 384"/>
                <a:gd name="T26" fmla="*/ 51 w 512"/>
                <a:gd name="T27" fmla="*/ 147 h 384"/>
                <a:gd name="T28" fmla="*/ 0 w 512"/>
                <a:gd name="T29" fmla="*/ 192 h 384"/>
                <a:gd name="T30" fmla="*/ 29 w 512"/>
                <a:gd name="T31" fmla="*/ 124 h 384"/>
                <a:gd name="T32" fmla="*/ 32 w 512"/>
                <a:gd name="T33" fmla="*/ 64 h 384"/>
                <a:gd name="T34" fmla="*/ 72 w 512"/>
                <a:gd name="T35" fmla="*/ 6 h 384"/>
                <a:gd name="T36" fmla="*/ 142 w 512"/>
                <a:gd name="T37" fmla="*/ 19 h 384"/>
                <a:gd name="T38" fmla="*/ 156 w 512"/>
                <a:gd name="T39" fmla="*/ 88 h 384"/>
                <a:gd name="T40" fmla="*/ 211 w 512"/>
                <a:gd name="T41" fmla="*/ 108 h 384"/>
                <a:gd name="T42" fmla="*/ 336 w 512"/>
                <a:gd name="T43" fmla="*/ 139 h 384"/>
                <a:gd name="T44" fmla="*/ 352 w 512"/>
                <a:gd name="T45" fmla="*/ 64 h 384"/>
                <a:gd name="T46" fmla="*/ 392 w 512"/>
                <a:gd name="T47" fmla="*/ 6 h 384"/>
                <a:gd name="T48" fmla="*/ 462 w 512"/>
                <a:gd name="T49" fmla="*/ 19 h 384"/>
                <a:gd name="T50" fmla="*/ 476 w 512"/>
                <a:gd name="T51" fmla="*/ 88 h 384"/>
                <a:gd name="T52" fmla="*/ 67 w 512"/>
                <a:gd name="T53" fmla="*/ 77 h 384"/>
                <a:gd name="T54" fmla="*/ 96 w 512"/>
                <a:gd name="T55" fmla="*/ 96 h 384"/>
                <a:gd name="T56" fmla="*/ 126 w 512"/>
                <a:gd name="T57" fmla="*/ 77 h 384"/>
                <a:gd name="T58" fmla="*/ 119 w 512"/>
                <a:gd name="T59" fmla="*/ 42 h 384"/>
                <a:gd name="T60" fmla="*/ 84 w 512"/>
                <a:gd name="T61" fmla="*/ 35 h 384"/>
                <a:gd name="T62" fmla="*/ 64 w 512"/>
                <a:gd name="T63" fmla="*/ 64 h 384"/>
                <a:gd name="T64" fmla="*/ 302 w 512"/>
                <a:gd name="T65" fmla="*/ 238 h 384"/>
                <a:gd name="T66" fmla="*/ 315 w 512"/>
                <a:gd name="T67" fmla="*/ 168 h 384"/>
                <a:gd name="T68" fmla="*/ 256 w 512"/>
                <a:gd name="T69" fmla="*/ 128 h 384"/>
                <a:gd name="T70" fmla="*/ 198 w 512"/>
                <a:gd name="T71" fmla="*/ 168 h 384"/>
                <a:gd name="T72" fmla="*/ 211 w 512"/>
                <a:gd name="T73" fmla="*/ 238 h 384"/>
                <a:gd name="T74" fmla="*/ 384 w 512"/>
                <a:gd name="T75" fmla="*/ 64 h 384"/>
                <a:gd name="T76" fmla="*/ 404 w 512"/>
                <a:gd name="T77" fmla="*/ 94 h 384"/>
                <a:gd name="T78" fmla="*/ 439 w 512"/>
                <a:gd name="T79" fmla="*/ 87 h 384"/>
                <a:gd name="T80" fmla="*/ 446 w 512"/>
                <a:gd name="T81" fmla="*/ 52 h 384"/>
                <a:gd name="T82" fmla="*/ 416 w 512"/>
                <a:gd name="T83" fmla="*/ 32 h 384"/>
                <a:gd name="T84" fmla="*/ 387 w 512"/>
                <a:gd name="T85" fmla="*/ 5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12" h="384">
                  <a:moveTo>
                    <a:pt x="463" y="108"/>
                  </a:moveTo>
                  <a:cubicBezTo>
                    <a:pt x="470" y="113"/>
                    <a:pt x="477" y="118"/>
                    <a:pt x="483" y="124"/>
                  </a:cubicBezTo>
                  <a:cubicBezTo>
                    <a:pt x="490" y="130"/>
                    <a:pt x="495" y="137"/>
                    <a:pt x="499" y="144"/>
                  </a:cubicBezTo>
                  <a:cubicBezTo>
                    <a:pt x="503" y="151"/>
                    <a:pt x="507" y="159"/>
                    <a:pt x="509" y="167"/>
                  </a:cubicBezTo>
                  <a:cubicBezTo>
                    <a:pt x="511" y="175"/>
                    <a:pt x="512" y="184"/>
                    <a:pt x="512" y="192"/>
                  </a:cubicBezTo>
                  <a:lnTo>
                    <a:pt x="480" y="192"/>
                  </a:lnTo>
                  <a:cubicBezTo>
                    <a:pt x="480" y="184"/>
                    <a:pt x="479" y="176"/>
                    <a:pt x="475" y="168"/>
                  </a:cubicBezTo>
                  <a:cubicBezTo>
                    <a:pt x="472" y="160"/>
                    <a:pt x="467" y="153"/>
                    <a:pt x="462" y="147"/>
                  </a:cubicBezTo>
                  <a:cubicBezTo>
                    <a:pt x="456" y="142"/>
                    <a:pt x="449" y="137"/>
                    <a:pt x="441" y="134"/>
                  </a:cubicBezTo>
                  <a:cubicBezTo>
                    <a:pt x="433" y="130"/>
                    <a:pt x="425" y="128"/>
                    <a:pt x="416" y="128"/>
                  </a:cubicBezTo>
                  <a:cubicBezTo>
                    <a:pt x="408" y="128"/>
                    <a:pt x="399" y="130"/>
                    <a:pt x="392" y="134"/>
                  </a:cubicBezTo>
                  <a:cubicBezTo>
                    <a:pt x="384" y="137"/>
                    <a:pt x="377" y="142"/>
                    <a:pt x="371" y="147"/>
                  </a:cubicBezTo>
                  <a:cubicBezTo>
                    <a:pt x="366" y="153"/>
                    <a:pt x="361" y="160"/>
                    <a:pt x="358" y="168"/>
                  </a:cubicBezTo>
                  <a:cubicBezTo>
                    <a:pt x="354" y="176"/>
                    <a:pt x="352" y="184"/>
                    <a:pt x="352" y="192"/>
                  </a:cubicBezTo>
                  <a:cubicBezTo>
                    <a:pt x="352" y="208"/>
                    <a:pt x="349" y="222"/>
                    <a:pt x="342" y="236"/>
                  </a:cubicBezTo>
                  <a:cubicBezTo>
                    <a:pt x="335" y="249"/>
                    <a:pt x="326" y="261"/>
                    <a:pt x="313" y="270"/>
                  </a:cubicBezTo>
                  <a:cubicBezTo>
                    <a:pt x="324" y="275"/>
                    <a:pt x="334" y="282"/>
                    <a:pt x="343" y="290"/>
                  </a:cubicBezTo>
                  <a:cubicBezTo>
                    <a:pt x="352" y="298"/>
                    <a:pt x="359" y="307"/>
                    <a:pt x="365" y="317"/>
                  </a:cubicBezTo>
                  <a:cubicBezTo>
                    <a:pt x="371" y="327"/>
                    <a:pt x="376" y="338"/>
                    <a:pt x="379" y="349"/>
                  </a:cubicBezTo>
                  <a:cubicBezTo>
                    <a:pt x="383" y="361"/>
                    <a:pt x="384" y="372"/>
                    <a:pt x="384" y="384"/>
                  </a:cubicBezTo>
                  <a:lnTo>
                    <a:pt x="352" y="384"/>
                  </a:lnTo>
                  <a:cubicBezTo>
                    <a:pt x="352" y="371"/>
                    <a:pt x="350" y="359"/>
                    <a:pt x="345" y="347"/>
                  </a:cubicBezTo>
                  <a:cubicBezTo>
                    <a:pt x="340" y="336"/>
                    <a:pt x="333" y="325"/>
                    <a:pt x="324" y="317"/>
                  </a:cubicBezTo>
                  <a:cubicBezTo>
                    <a:pt x="316" y="308"/>
                    <a:pt x="305" y="301"/>
                    <a:pt x="294" y="296"/>
                  </a:cubicBezTo>
                  <a:cubicBezTo>
                    <a:pt x="282" y="291"/>
                    <a:pt x="270" y="288"/>
                    <a:pt x="256" y="288"/>
                  </a:cubicBezTo>
                  <a:cubicBezTo>
                    <a:pt x="243" y="288"/>
                    <a:pt x="231" y="291"/>
                    <a:pt x="219" y="296"/>
                  </a:cubicBezTo>
                  <a:cubicBezTo>
                    <a:pt x="208" y="301"/>
                    <a:pt x="197" y="308"/>
                    <a:pt x="189" y="317"/>
                  </a:cubicBezTo>
                  <a:cubicBezTo>
                    <a:pt x="180" y="325"/>
                    <a:pt x="173" y="336"/>
                    <a:pt x="168" y="347"/>
                  </a:cubicBezTo>
                  <a:cubicBezTo>
                    <a:pt x="163" y="359"/>
                    <a:pt x="160" y="371"/>
                    <a:pt x="160" y="384"/>
                  </a:cubicBezTo>
                  <a:lnTo>
                    <a:pt x="128" y="384"/>
                  </a:lnTo>
                  <a:cubicBezTo>
                    <a:pt x="128" y="372"/>
                    <a:pt x="130" y="361"/>
                    <a:pt x="133" y="349"/>
                  </a:cubicBezTo>
                  <a:cubicBezTo>
                    <a:pt x="137" y="338"/>
                    <a:pt x="142" y="327"/>
                    <a:pt x="148" y="317"/>
                  </a:cubicBezTo>
                  <a:cubicBezTo>
                    <a:pt x="154" y="307"/>
                    <a:pt x="161" y="298"/>
                    <a:pt x="170" y="290"/>
                  </a:cubicBezTo>
                  <a:cubicBezTo>
                    <a:pt x="179" y="282"/>
                    <a:pt x="189" y="275"/>
                    <a:pt x="199" y="270"/>
                  </a:cubicBezTo>
                  <a:cubicBezTo>
                    <a:pt x="187" y="261"/>
                    <a:pt x="178" y="249"/>
                    <a:pt x="171" y="236"/>
                  </a:cubicBezTo>
                  <a:cubicBezTo>
                    <a:pt x="164" y="222"/>
                    <a:pt x="160" y="208"/>
                    <a:pt x="160" y="192"/>
                  </a:cubicBezTo>
                  <a:cubicBezTo>
                    <a:pt x="160" y="184"/>
                    <a:pt x="159" y="176"/>
                    <a:pt x="155" y="168"/>
                  </a:cubicBezTo>
                  <a:cubicBezTo>
                    <a:pt x="152" y="160"/>
                    <a:pt x="147" y="153"/>
                    <a:pt x="142" y="147"/>
                  </a:cubicBezTo>
                  <a:cubicBezTo>
                    <a:pt x="136" y="142"/>
                    <a:pt x="129" y="137"/>
                    <a:pt x="121" y="134"/>
                  </a:cubicBezTo>
                  <a:cubicBezTo>
                    <a:pt x="113" y="130"/>
                    <a:pt x="105" y="128"/>
                    <a:pt x="96" y="128"/>
                  </a:cubicBezTo>
                  <a:cubicBezTo>
                    <a:pt x="88" y="128"/>
                    <a:pt x="79" y="130"/>
                    <a:pt x="72" y="134"/>
                  </a:cubicBezTo>
                  <a:cubicBezTo>
                    <a:pt x="64" y="137"/>
                    <a:pt x="57" y="142"/>
                    <a:pt x="51" y="147"/>
                  </a:cubicBezTo>
                  <a:cubicBezTo>
                    <a:pt x="46" y="153"/>
                    <a:pt x="41" y="160"/>
                    <a:pt x="38" y="168"/>
                  </a:cubicBezTo>
                  <a:cubicBezTo>
                    <a:pt x="34" y="176"/>
                    <a:pt x="32" y="184"/>
                    <a:pt x="32" y="192"/>
                  </a:cubicBezTo>
                  <a:lnTo>
                    <a:pt x="0" y="192"/>
                  </a:lnTo>
                  <a:cubicBezTo>
                    <a:pt x="0" y="184"/>
                    <a:pt x="2" y="175"/>
                    <a:pt x="4" y="167"/>
                  </a:cubicBezTo>
                  <a:cubicBezTo>
                    <a:pt x="6" y="159"/>
                    <a:pt x="10" y="151"/>
                    <a:pt x="14" y="144"/>
                  </a:cubicBezTo>
                  <a:cubicBezTo>
                    <a:pt x="18" y="137"/>
                    <a:pt x="23" y="130"/>
                    <a:pt x="29" y="124"/>
                  </a:cubicBezTo>
                  <a:cubicBezTo>
                    <a:pt x="36" y="118"/>
                    <a:pt x="42" y="113"/>
                    <a:pt x="50" y="108"/>
                  </a:cubicBezTo>
                  <a:cubicBezTo>
                    <a:pt x="44" y="103"/>
                    <a:pt x="40" y="96"/>
                    <a:pt x="37" y="88"/>
                  </a:cubicBezTo>
                  <a:cubicBezTo>
                    <a:pt x="34" y="81"/>
                    <a:pt x="32" y="73"/>
                    <a:pt x="32" y="64"/>
                  </a:cubicBezTo>
                  <a:cubicBezTo>
                    <a:pt x="32" y="56"/>
                    <a:pt x="34" y="48"/>
                    <a:pt x="38" y="40"/>
                  </a:cubicBezTo>
                  <a:cubicBezTo>
                    <a:pt x="41" y="32"/>
                    <a:pt x="46" y="25"/>
                    <a:pt x="51" y="19"/>
                  </a:cubicBezTo>
                  <a:cubicBezTo>
                    <a:pt x="57" y="14"/>
                    <a:pt x="64" y="9"/>
                    <a:pt x="72" y="6"/>
                  </a:cubicBezTo>
                  <a:cubicBezTo>
                    <a:pt x="79" y="2"/>
                    <a:pt x="88" y="0"/>
                    <a:pt x="96" y="0"/>
                  </a:cubicBezTo>
                  <a:cubicBezTo>
                    <a:pt x="105" y="0"/>
                    <a:pt x="113" y="2"/>
                    <a:pt x="121" y="6"/>
                  </a:cubicBezTo>
                  <a:cubicBezTo>
                    <a:pt x="129" y="9"/>
                    <a:pt x="136" y="14"/>
                    <a:pt x="142" y="19"/>
                  </a:cubicBezTo>
                  <a:cubicBezTo>
                    <a:pt x="147" y="25"/>
                    <a:pt x="152" y="32"/>
                    <a:pt x="155" y="40"/>
                  </a:cubicBezTo>
                  <a:cubicBezTo>
                    <a:pt x="159" y="48"/>
                    <a:pt x="160" y="56"/>
                    <a:pt x="160" y="64"/>
                  </a:cubicBezTo>
                  <a:cubicBezTo>
                    <a:pt x="160" y="73"/>
                    <a:pt x="159" y="81"/>
                    <a:pt x="156" y="88"/>
                  </a:cubicBezTo>
                  <a:cubicBezTo>
                    <a:pt x="153" y="96"/>
                    <a:pt x="148" y="103"/>
                    <a:pt x="143" y="108"/>
                  </a:cubicBezTo>
                  <a:cubicBezTo>
                    <a:pt x="157" y="116"/>
                    <a:pt x="168" y="126"/>
                    <a:pt x="176" y="139"/>
                  </a:cubicBezTo>
                  <a:cubicBezTo>
                    <a:pt x="185" y="126"/>
                    <a:pt x="197" y="116"/>
                    <a:pt x="211" y="108"/>
                  </a:cubicBezTo>
                  <a:cubicBezTo>
                    <a:pt x="225" y="100"/>
                    <a:pt x="240" y="96"/>
                    <a:pt x="256" y="96"/>
                  </a:cubicBezTo>
                  <a:cubicBezTo>
                    <a:pt x="273" y="96"/>
                    <a:pt x="288" y="100"/>
                    <a:pt x="302" y="108"/>
                  </a:cubicBezTo>
                  <a:cubicBezTo>
                    <a:pt x="316" y="116"/>
                    <a:pt x="327" y="126"/>
                    <a:pt x="336" y="139"/>
                  </a:cubicBezTo>
                  <a:cubicBezTo>
                    <a:pt x="345" y="126"/>
                    <a:pt x="356" y="116"/>
                    <a:pt x="370" y="108"/>
                  </a:cubicBezTo>
                  <a:cubicBezTo>
                    <a:pt x="364" y="103"/>
                    <a:pt x="360" y="96"/>
                    <a:pt x="357" y="88"/>
                  </a:cubicBezTo>
                  <a:cubicBezTo>
                    <a:pt x="354" y="81"/>
                    <a:pt x="352" y="73"/>
                    <a:pt x="352" y="64"/>
                  </a:cubicBezTo>
                  <a:cubicBezTo>
                    <a:pt x="352" y="56"/>
                    <a:pt x="354" y="48"/>
                    <a:pt x="358" y="40"/>
                  </a:cubicBezTo>
                  <a:cubicBezTo>
                    <a:pt x="361" y="32"/>
                    <a:pt x="366" y="25"/>
                    <a:pt x="371" y="19"/>
                  </a:cubicBezTo>
                  <a:cubicBezTo>
                    <a:pt x="377" y="14"/>
                    <a:pt x="384" y="9"/>
                    <a:pt x="392" y="6"/>
                  </a:cubicBezTo>
                  <a:cubicBezTo>
                    <a:pt x="399" y="2"/>
                    <a:pt x="408" y="0"/>
                    <a:pt x="416" y="0"/>
                  </a:cubicBezTo>
                  <a:cubicBezTo>
                    <a:pt x="425" y="0"/>
                    <a:pt x="433" y="2"/>
                    <a:pt x="441" y="6"/>
                  </a:cubicBezTo>
                  <a:cubicBezTo>
                    <a:pt x="449" y="9"/>
                    <a:pt x="456" y="14"/>
                    <a:pt x="462" y="19"/>
                  </a:cubicBezTo>
                  <a:cubicBezTo>
                    <a:pt x="467" y="25"/>
                    <a:pt x="472" y="32"/>
                    <a:pt x="475" y="40"/>
                  </a:cubicBezTo>
                  <a:cubicBezTo>
                    <a:pt x="479" y="48"/>
                    <a:pt x="480" y="56"/>
                    <a:pt x="480" y="64"/>
                  </a:cubicBezTo>
                  <a:cubicBezTo>
                    <a:pt x="480" y="73"/>
                    <a:pt x="479" y="81"/>
                    <a:pt x="476" y="88"/>
                  </a:cubicBezTo>
                  <a:cubicBezTo>
                    <a:pt x="473" y="96"/>
                    <a:pt x="468" y="103"/>
                    <a:pt x="463" y="108"/>
                  </a:cubicBezTo>
                  <a:close/>
                  <a:moveTo>
                    <a:pt x="64" y="64"/>
                  </a:moveTo>
                  <a:cubicBezTo>
                    <a:pt x="64" y="69"/>
                    <a:pt x="65" y="73"/>
                    <a:pt x="67" y="77"/>
                  </a:cubicBezTo>
                  <a:cubicBezTo>
                    <a:pt x="69" y="81"/>
                    <a:pt x="71" y="84"/>
                    <a:pt x="74" y="87"/>
                  </a:cubicBezTo>
                  <a:cubicBezTo>
                    <a:pt x="77" y="90"/>
                    <a:pt x="80" y="92"/>
                    <a:pt x="84" y="94"/>
                  </a:cubicBezTo>
                  <a:cubicBezTo>
                    <a:pt x="88" y="96"/>
                    <a:pt x="92" y="96"/>
                    <a:pt x="96" y="96"/>
                  </a:cubicBezTo>
                  <a:cubicBezTo>
                    <a:pt x="101" y="96"/>
                    <a:pt x="105" y="96"/>
                    <a:pt x="109" y="94"/>
                  </a:cubicBezTo>
                  <a:cubicBezTo>
                    <a:pt x="113" y="92"/>
                    <a:pt x="116" y="90"/>
                    <a:pt x="119" y="87"/>
                  </a:cubicBezTo>
                  <a:cubicBezTo>
                    <a:pt x="122" y="84"/>
                    <a:pt x="124" y="81"/>
                    <a:pt x="126" y="77"/>
                  </a:cubicBezTo>
                  <a:cubicBezTo>
                    <a:pt x="128" y="73"/>
                    <a:pt x="128" y="69"/>
                    <a:pt x="128" y="64"/>
                  </a:cubicBezTo>
                  <a:cubicBezTo>
                    <a:pt x="128" y="60"/>
                    <a:pt x="128" y="56"/>
                    <a:pt x="126" y="52"/>
                  </a:cubicBezTo>
                  <a:cubicBezTo>
                    <a:pt x="124" y="48"/>
                    <a:pt x="122" y="45"/>
                    <a:pt x="119" y="42"/>
                  </a:cubicBezTo>
                  <a:cubicBezTo>
                    <a:pt x="116" y="39"/>
                    <a:pt x="113" y="37"/>
                    <a:pt x="109" y="35"/>
                  </a:cubicBezTo>
                  <a:cubicBezTo>
                    <a:pt x="105" y="33"/>
                    <a:pt x="101" y="32"/>
                    <a:pt x="96" y="32"/>
                  </a:cubicBezTo>
                  <a:cubicBezTo>
                    <a:pt x="92" y="32"/>
                    <a:pt x="88" y="33"/>
                    <a:pt x="84" y="35"/>
                  </a:cubicBezTo>
                  <a:cubicBezTo>
                    <a:pt x="80" y="37"/>
                    <a:pt x="77" y="39"/>
                    <a:pt x="74" y="42"/>
                  </a:cubicBezTo>
                  <a:cubicBezTo>
                    <a:pt x="71" y="45"/>
                    <a:pt x="69" y="48"/>
                    <a:pt x="67" y="52"/>
                  </a:cubicBezTo>
                  <a:cubicBezTo>
                    <a:pt x="65" y="56"/>
                    <a:pt x="64" y="60"/>
                    <a:pt x="64" y="64"/>
                  </a:cubicBezTo>
                  <a:close/>
                  <a:moveTo>
                    <a:pt x="256" y="256"/>
                  </a:moveTo>
                  <a:cubicBezTo>
                    <a:pt x="265" y="256"/>
                    <a:pt x="273" y="255"/>
                    <a:pt x="281" y="251"/>
                  </a:cubicBezTo>
                  <a:cubicBezTo>
                    <a:pt x="289" y="248"/>
                    <a:pt x="296" y="243"/>
                    <a:pt x="302" y="238"/>
                  </a:cubicBezTo>
                  <a:cubicBezTo>
                    <a:pt x="307" y="232"/>
                    <a:pt x="312" y="225"/>
                    <a:pt x="315" y="217"/>
                  </a:cubicBezTo>
                  <a:cubicBezTo>
                    <a:pt x="319" y="210"/>
                    <a:pt x="320" y="201"/>
                    <a:pt x="320" y="192"/>
                  </a:cubicBezTo>
                  <a:cubicBezTo>
                    <a:pt x="320" y="184"/>
                    <a:pt x="319" y="176"/>
                    <a:pt x="315" y="168"/>
                  </a:cubicBezTo>
                  <a:cubicBezTo>
                    <a:pt x="312" y="160"/>
                    <a:pt x="307" y="153"/>
                    <a:pt x="302" y="147"/>
                  </a:cubicBezTo>
                  <a:cubicBezTo>
                    <a:pt x="296" y="142"/>
                    <a:pt x="289" y="137"/>
                    <a:pt x="281" y="134"/>
                  </a:cubicBezTo>
                  <a:cubicBezTo>
                    <a:pt x="273" y="130"/>
                    <a:pt x="265" y="128"/>
                    <a:pt x="256" y="128"/>
                  </a:cubicBezTo>
                  <a:cubicBezTo>
                    <a:pt x="248" y="128"/>
                    <a:pt x="239" y="130"/>
                    <a:pt x="232" y="134"/>
                  </a:cubicBezTo>
                  <a:cubicBezTo>
                    <a:pt x="224" y="137"/>
                    <a:pt x="217" y="142"/>
                    <a:pt x="211" y="147"/>
                  </a:cubicBezTo>
                  <a:cubicBezTo>
                    <a:pt x="206" y="153"/>
                    <a:pt x="201" y="160"/>
                    <a:pt x="198" y="168"/>
                  </a:cubicBezTo>
                  <a:cubicBezTo>
                    <a:pt x="194" y="176"/>
                    <a:pt x="192" y="184"/>
                    <a:pt x="192" y="192"/>
                  </a:cubicBezTo>
                  <a:cubicBezTo>
                    <a:pt x="192" y="201"/>
                    <a:pt x="194" y="210"/>
                    <a:pt x="198" y="217"/>
                  </a:cubicBezTo>
                  <a:cubicBezTo>
                    <a:pt x="201" y="225"/>
                    <a:pt x="206" y="232"/>
                    <a:pt x="211" y="238"/>
                  </a:cubicBezTo>
                  <a:cubicBezTo>
                    <a:pt x="217" y="243"/>
                    <a:pt x="224" y="248"/>
                    <a:pt x="232" y="251"/>
                  </a:cubicBezTo>
                  <a:cubicBezTo>
                    <a:pt x="239" y="255"/>
                    <a:pt x="248" y="256"/>
                    <a:pt x="256" y="256"/>
                  </a:cubicBezTo>
                  <a:close/>
                  <a:moveTo>
                    <a:pt x="384" y="64"/>
                  </a:moveTo>
                  <a:cubicBezTo>
                    <a:pt x="384" y="69"/>
                    <a:pt x="385" y="73"/>
                    <a:pt x="387" y="77"/>
                  </a:cubicBezTo>
                  <a:cubicBezTo>
                    <a:pt x="389" y="81"/>
                    <a:pt x="391" y="84"/>
                    <a:pt x="394" y="87"/>
                  </a:cubicBezTo>
                  <a:cubicBezTo>
                    <a:pt x="397" y="90"/>
                    <a:pt x="400" y="92"/>
                    <a:pt x="404" y="94"/>
                  </a:cubicBezTo>
                  <a:cubicBezTo>
                    <a:pt x="408" y="96"/>
                    <a:pt x="412" y="96"/>
                    <a:pt x="416" y="96"/>
                  </a:cubicBezTo>
                  <a:cubicBezTo>
                    <a:pt x="421" y="96"/>
                    <a:pt x="425" y="96"/>
                    <a:pt x="429" y="94"/>
                  </a:cubicBezTo>
                  <a:cubicBezTo>
                    <a:pt x="433" y="92"/>
                    <a:pt x="436" y="90"/>
                    <a:pt x="439" y="87"/>
                  </a:cubicBezTo>
                  <a:cubicBezTo>
                    <a:pt x="442" y="84"/>
                    <a:pt x="444" y="81"/>
                    <a:pt x="446" y="77"/>
                  </a:cubicBezTo>
                  <a:cubicBezTo>
                    <a:pt x="448" y="73"/>
                    <a:pt x="448" y="69"/>
                    <a:pt x="448" y="64"/>
                  </a:cubicBezTo>
                  <a:cubicBezTo>
                    <a:pt x="448" y="60"/>
                    <a:pt x="448" y="56"/>
                    <a:pt x="446" y="52"/>
                  </a:cubicBezTo>
                  <a:cubicBezTo>
                    <a:pt x="444" y="48"/>
                    <a:pt x="442" y="45"/>
                    <a:pt x="439" y="42"/>
                  </a:cubicBezTo>
                  <a:cubicBezTo>
                    <a:pt x="436" y="39"/>
                    <a:pt x="433" y="37"/>
                    <a:pt x="429" y="35"/>
                  </a:cubicBezTo>
                  <a:cubicBezTo>
                    <a:pt x="425" y="33"/>
                    <a:pt x="421" y="32"/>
                    <a:pt x="416" y="32"/>
                  </a:cubicBezTo>
                  <a:cubicBezTo>
                    <a:pt x="412" y="32"/>
                    <a:pt x="408" y="33"/>
                    <a:pt x="404" y="35"/>
                  </a:cubicBezTo>
                  <a:cubicBezTo>
                    <a:pt x="400" y="37"/>
                    <a:pt x="397" y="39"/>
                    <a:pt x="394" y="42"/>
                  </a:cubicBezTo>
                  <a:cubicBezTo>
                    <a:pt x="391" y="45"/>
                    <a:pt x="389" y="48"/>
                    <a:pt x="387" y="52"/>
                  </a:cubicBezTo>
                  <a:cubicBezTo>
                    <a:pt x="385" y="56"/>
                    <a:pt x="384" y="60"/>
                    <a:pt x="384" y="64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4D858104-405F-4902-AD47-66C9333FF3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4675" y="3295651"/>
              <a:ext cx="249238" cy="269875"/>
            </a:xfrm>
            <a:custGeom>
              <a:avLst/>
              <a:gdLst>
                <a:gd name="T0" fmla="*/ 109 w 157"/>
                <a:gd name="T1" fmla="*/ 32 h 170"/>
                <a:gd name="T2" fmla="*/ 157 w 157"/>
                <a:gd name="T3" fmla="*/ 78 h 170"/>
                <a:gd name="T4" fmla="*/ 157 w 157"/>
                <a:gd name="T5" fmla="*/ 170 h 170"/>
                <a:gd name="T6" fmla="*/ 45 w 157"/>
                <a:gd name="T7" fmla="*/ 170 h 170"/>
                <a:gd name="T8" fmla="*/ 45 w 157"/>
                <a:gd name="T9" fmla="*/ 138 h 170"/>
                <a:gd name="T10" fmla="*/ 0 w 157"/>
                <a:gd name="T11" fmla="*/ 138 h 170"/>
                <a:gd name="T12" fmla="*/ 0 w 157"/>
                <a:gd name="T13" fmla="*/ 0 h 170"/>
                <a:gd name="T14" fmla="*/ 64 w 157"/>
                <a:gd name="T15" fmla="*/ 0 h 170"/>
                <a:gd name="T16" fmla="*/ 98 w 157"/>
                <a:gd name="T17" fmla="*/ 32 h 170"/>
                <a:gd name="T18" fmla="*/ 109 w 157"/>
                <a:gd name="T19" fmla="*/ 32 h 170"/>
                <a:gd name="T20" fmla="*/ 11 w 157"/>
                <a:gd name="T21" fmla="*/ 127 h 170"/>
                <a:gd name="T22" fmla="*/ 45 w 157"/>
                <a:gd name="T23" fmla="*/ 127 h 170"/>
                <a:gd name="T24" fmla="*/ 45 w 157"/>
                <a:gd name="T25" fmla="*/ 32 h 170"/>
                <a:gd name="T26" fmla="*/ 82 w 157"/>
                <a:gd name="T27" fmla="*/ 32 h 170"/>
                <a:gd name="T28" fmla="*/ 59 w 157"/>
                <a:gd name="T29" fmla="*/ 11 h 170"/>
                <a:gd name="T30" fmla="*/ 11 w 157"/>
                <a:gd name="T31" fmla="*/ 11 h 170"/>
                <a:gd name="T32" fmla="*/ 11 w 157"/>
                <a:gd name="T33" fmla="*/ 127 h 170"/>
                <a:gd name="T34" fmla="*/ 56 w 157"/>
                <a:gd name="T35" fmla="*/ 159 h 170"/>
                <a:gd name="T36" fmla="*/ 146 w 157"/>
                <a:gd name="T37" fmla="*/ 159 h 170"/>
                <a:gd name="T38" fmla="*/ 146 w 157"/>
                <a:gd name="T39" fmla="*/ 85 h 170"/>
                <a:gd name="T40" fmla="*/ 101 w 157"/>
                <a:gd name="T41" fmla="*/ 85 h 170"/>
                <a:gd name="T42" fmla="*/ 101 w 157"/>
                <a:gd name="T43" fmla="*/ 43 h 170"/>
                <a:gd name="T44" fmla="*/ 56 w 157"/>
                <a:gd name="T45" fmla="*/ 43 h 170"/>
                <a:gd name="T46" fmla="*/ 56 w 157"/>
                <a:gd name="T47" fmla="*/ 159 h 170"/>
                <a:gd name="T48" fmla="*/ 112 w 157"/>
                <a:gd name="T49" fmla="*/ 50 h 170"/>
                <a:gd name="T50" fmla="*/ 112 w 157"/>
                <a:gd name="T51" fmla="*/ 74 h 170"/>
                <a:gd name="T52" fmla="*/ 138 w 157"/>
                <a:gd name="T53" fmla="*/ 74 h 170"/>
                <a:gd name="T54" fmla="*/ 112 w 157"/>
                <a:gd name="T55" fmla="*/ 5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170">
                  <a:moveTo>
                    <a:pt x="109" y="32"/>
                  </a:moveTo>
                  <a:lnTo>
                    <a:pt x="157" y="78"/>
                  </a:lnTo>
                  <a:lnTo>
                    <a:pt x="157" y="170"/>
                  </a:lnTo>
                  <a:lnTo>
                    <a:pt x="45" y="170"/>
                  </a:lnTo>
                  <a:lnTo>
                    <a:pt x="45" y="138"/>
                  </a:lnTo>
                  <a:lnTo>
                    <a:pt x="0" y="138"/>
                  </a:lnTo>
                  <a:lnTo>
                    <a:pt x="0" y="0"/>
                  </a:lnTo>
                  <a:lnTo>
                    <a:pt x="64" y="0"/>
                  </a:lnTo>
                  <a:lnTo>
                    <a:pt x="98" y="32"/>
                  </a:lnTo>
                  <a:lnTo>
                    <a:pt x="109" y="32"/>
                  </a:lnTo>
                  <a:close/>
                  <a:moveTo>
                    <a:pt x="11" y="127"/>
                  </a:moveTo>
                  <a:lnTo>
                    <a:pt x="45" y="127"/>
                  </a:lnTo>
                  <a:lnTo>
                    <a:pt x="45" y="32"/>
                  </a:lnTo>
                  <a:lnTo>
                    <a:pt x="82" y="32"/>
                  </a:lnTo>
                  <a:lnTo>
                    <a:pt x="59" y="11"/>
                  </a:lnTo>
                  <a:lnTo>
                    <a:pt x="11" y="11"/>
                  </a:lnTo>
                  <a:lnTo>
                    <a:pt x="11" y="127"/>
                  </a:lnTo>
                  <a:close/>
                  <a:moveTo>
                    <a:pt x="56" y="159"/>
                  </a:moveTo>
                  <a:lnTo>
                    <a:pt x="146" y="159"/>
                  </a:lnTo>
                  <a:lnTo>
                    <a:pt x="146" y="85"/>
                  </a:lnTo>
                  <a:lnTo>
                    <a:pt x="101" y="85"/>
                  </a:lnTo>
                  <a:lnTo>
                    <a:pt x="101" y="43"/>
                  </a:lnTo>
                  <a:lnTo>
                    <a:pt x="56" y="43"/>
                  </a:lnTo>
                  <a:lnTo>
                    <a:pt x="56" y="159"/>
                  </a:lnTo>
                  <a:close/>
                  <a:moveTo>
                    <a:pt x="112" y="50"/>
                  </a:moveTo>
                  <a:lnTo>
                    <a:pt x="112" y="74"/>
                  </a:lnTo>
                  <a:lnTo>
                    <a:pt x="138" y="74"/>
                  </a:lnTo>
                  <a:lnTo>
                    <a:pt x="112" y="5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B1D77D6D-6B96-406D-9DE6-FE10A55DCD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71088" y="4049713"/>
              <a:ext cx="252413" cy="185738"/>
            </a:xfrm>
            <a:custGeom>
              <a:avLst/>
              <a:gdLst>
                <a:gd name="T0" fmla="*/ 139 w 159"/>
                <a:gd name="T1" fmla="*/ 51 h 117"/>
                <a:gd name="T2" fmla="*/ 139 w 159"/>
                <a:gd name="T3" fmla="*/ 0 h 117"/>
                <a:gd name="T4" fmla="*/ 20 w 159"/>
                <a:gd name="T5" fmla="*/ 0 h 117"/>
                <a:gd name="T6" fmla="*/ 20 w 159"/>
                <a:gd name="T7" fmla="*/ 51 h 117"/>
                <a:gd name="T8" fmla="*/ 0 w 159"/>
                <a:gd name="T9" fmla="*/ 70 h 117"/>
                <a:gd name="T10" fmla="*/ 0 w 159"/>
                <a:gd name="T11" fmla="*/ 117 h 117"/>
                <a:gd name="T12" fmla="*/ 159 w 159"/>
                <a:gd name="T13" fmla="*/ 117 h 117"/>
                <a:gd name="T14" fmla="*/ 159 w 159"/>
                <a:gd name="T15" fmla="*/ 70 h 117"/>
                <a:gd name="T16" fmla="*/ 139 w 159"/>
                <a:gd name="T17" fmla="*/ 51 h 117"/>
                <a:gd name="T18" fmla="*/ 130 w 159"/>
                <a:gd name="T19" fmla="*/ 9 h 117"/>
                <a:gd name="T20" fmla="*/ 80 w 159"/>
                <a:gd name="T21" fmla="*/ 32 h 117"/>
                <a:gd name="T22" fmla="*/ 30 w 159"/>
                <a:gd name="T23" fmla="*/ 9 h 117"/>
                <a:gd name="T24" fmla="*/ 130 w 159"/>
                <a:gd name="T25" fmla="*/ 9 h 117"/>
                <a:gd name="T26" fmla="*/ 80 w 159"/>
                <a:gd name="T27" fmla="*/ 43 h 117"/>
                <a:gd name="T28" fmla="*/ 129 w 159"/>
                <a:gd name="T29" fmla="*/ 19 h 117"/>
                <a:gd name="T30" fmla="*/ 129 w 159"/>
                <a:gd name="T31" fmla="*/ 66 h 117"/>
                <a:gd name="T32" fmla="*/ 30 w 159"/>
                <a:gd name="T33" fmla="*/ 66 h 117"/>
                <a:gd name="T34" fmla="*/ 30 w 159"/>
                <a:gd name="T35" fmla="*/ 19 h 117"/>
                <a:gd name="T36" fmla="*/ 80 w 159"/>
                <a:gd name="T37" fmla="*/ 43 h 117"/>
                <a:gd name="T38" fmla="*/ 149 w 159"/>
                <a:gd name="T39" fmla="*/ 108 h 117"/>
                <a:gd name="T40" fmla="*/ 10 w 159"/>
                <a:gd name="T41" fmla="*/ 108 h 117"/>
                <a:gd name="T42" fmla="*/ 10 w 159"/>
                <a:gd name="T43" fmla="*/ 75 h 117"/>
                <a:gd name="T44" fmla="*/ 149 w 159"/>
                <a:gd name="T45" fmla="*/ 75 h 117"/>
                <a:gd name="T46" fmla="*/ 149 w 159"/>
                <a:gd name="T47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9" h="117">
                  <a:moveTo>
                    <a:pt x="139" y="51"/>
                  </a:moveTo>
                  <a:lnTo>
                    <a:pt x="139" y="0"/>
                  </a:lnTo>
                  <a:lnTo>
                    <a:pt x="20" y="0"/>
                  </a:lnTo>
                  <a:lnTo>
                    <a:pt x="20" y="51"/>
                  </a:lnTo>
                  <a:lnTo>
                    <a:pt x="0" y="70"/>
                  </a:lnTo>
                  <a:lnTo>
                    <a:pt x="0" y="117"/>
                  </a:lnTo>
                  <a:lnTo>
                    <a:pt x="159" y="117"/>
                  </a:lnTo>
                  <a:lnTo>
                    <a:pt x="159" y="70"/>
                  </a:lnTo>
                  <a:lnTo>
                    <a:pt x="139" y="51"/>
                  </a:lnTo>
                  <a:close/>
                  <a:moveTo>
                    <a:pt x="130" y="9"/>
                  </a:moveTo>
                  <a:lnTo>
                    <a:pt x="80" y="32"/>
                  </a:lnTo>
                  <a:lnTo>
                    <a:pt x="30" y="9"/>
                  </a:lnTo>
                  <a:lnTo>
                    <a:pt x="130" y="9"/>
                  </a:lnTo>
                  <a:close/>
                  <a:moveTo>
                    <a:pt x="80" y="43"/>
                  </a:moveTo>
                  <a:lnTo>
                    <a:pt x="129" y="19"/>
                  </a:lnTo>
                  <a:lnTo>
                    <a:pt x="129" y="66"/>
                  </a:lnTo>
                  <a:lnTo>
                    <a:pt x="30" y="66"/>
                  </a:lnTo>
                  <a:lnTo>
                    <a:pt x="30" y="19"/>
                  </a:lnTo>
                  <a:lnTo>
                    <a:pt x="80" y="43"/>
                  </a:lnTo>
                  <a:close/>
                  <a:moveTo>
                    <a:pt x="149" y="108"/>
                  </a:moveTo>
                  <a:lnTo>
                    <a:pt x="10" y="108"/>
                  </a:lnTo>
                  <a:lnTo>
                    <a:pt x="10" y="75"/>
                  </a:lnTo>
                  <a:lnTo>
                    <a:pt x="149" y="75"/>
                  </a:lnTo>
                  <a:lnTo>
                    <a:pt x="149" y="10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47">
              <a:extLst>
                <a:ext uri="{FF2B5EF4-FFF2-40B4-BE49-F238E27FC236}">
                  <a16:creationId xmlns:a16="http://schemas.microsoft.com/office/drawing/2014/main" id="{5F50FFB6-6FBF-490F-9C65-87A15820F7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18299" y="4192882"/>
              <a:ext cx="153987" cy="136081"/>
            </a:xfrm>
            <a:custGeom>
              <a:avLst/>
              <a:gdLst>
                <a:gd name="T0" fmla="*/ 512 w 512"/>
                <a:gd name="T1" fmla="*/ 320 h 480"/>
                <a:gd name="T2" fmla="*/ 416 w 512"/>
                <a:gd name="T3" fmla="*/ 320 h 480"/>
                <a:gd name="T4" fmla="*/ 416 w 512"/>
                <a:gd name="T5" fmla="*/ 384 h 480"/>
                <a:gd name="T6" fmla="*/ 160 w 512"/>
                <a:gd name="T7" fmla="*/ 384 h 480"/>
                <a:gd name="T8" fmla="*/ 64 w 512"/>
                <a:gd name="T9" fmla="*/ 480 h 480"/>
                <a:gd name="T10" fmla="*/ 64 w 512"/>
                <a:gd name="T11" fmla="*/ 384 h 480"/>
                <a:gd name="T12" fmla="*/ 0 w 512"/>
                <a:gd name="T13" fmla="*/ 384 h 480"/>
                <a:gd name="T14" fmla="*/ 0 w 512"/>
                <a:gd name="T15" fmla="*/ 96 h 480"/>
                <a:gd name="T16" fmla="*/ 64 w 512"/>
                <a:gd name="T17" fmla="*/ 96 h 480"/>
                <a:gd name="T18" fmla="*/ 64 w 512"/>
                <a:gd name="T19" fmla="*/ 0 h 480"/>
                <a:gd name="T20" fmla="*/ 512 w 512"/>
                <a:gd name="T21" fmla="*/ 0 h 480"/>
                <a:gd name="T22" fmla="*/ 512 w 512"/>
                <a:gd name="T23" fmla="*/ 320 h 480"/>
                <a:gd name="T24" fmla="*/ 384 w 512"/>
                <a:gd name="T25" fmla="*/ 128 h 480"/>
                <a:gd name="T26" fmla="*/ 32 w 512"/>
                <a:gd name="T27" fmla="*/ 128 h 480"/>
                <a:gd name="T28" fmla="*/ 32 w 512"/>
                <a:gd name="T29" fmla="*/ 352 h 480"/>
                <a:gd name="T30" fmla="*/ 96 w 512"/>
                <a:gd name="T31" fmla="*/ 352 h 480"/>
                <a:gd name="T32" fmla="*/ 96 w 512"/>
                <a:gd name="T33" fmla="*/ 403 h 480"/>
                <a:gd name="T34" fmla="*/ 122 w 512"/>
                <a:gd name="T35" fmla="*/ 378 h 480"/>
                <a:gd name="T36" fmla="*/ 147 w 512"/>
                <a:gd name="T37" fmla="*/ 352 h 480"/>
                <a:gd name="T38" fmla="*/ 384 w 512"/>
                <a:gd name="T39" fmla="*/ 352 h 480"/>
                <a:gd name="T40" fmla="*/ 384 w 512"/>
                <a:gd name="T41" fmla="*/ 128 h 480"/>
                <a:gd name="T42" fmla="*/ 480 w 512"/>
                <a:gd name="T43" fmla="*/ 32 h 480"/>
                <a:gd name="T44" fmla="*/ 96 w 512"/>
                <a:gd name="T45" fmla="*/ 32 h 480"/>
                <a:gd name="T46" fmla="*/ 96 w 512"/>
                <a:gd name="T47" fmla="*/ 96 h 480"/>
                <a:gd name="T48" fmla="*/ 416 w 512"/>
                <a:gd name="T49" fmla="*/ 96 h 480"/>
                <a:gd name="T50" fmla="*/ 416 w 512"/>
                <a:gd name="T51" fmla="*/ 288 h 480"/>
                <a:gd name="T52" fmla="*/ 480 w 512"/>
                <a:gd name="T53" fmla="*/ 288 h 480"/>
                <a:gd name="T54" fmla="*/ 480 w 512"/>
                <a:gd name="T55" fmla="*/ 3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12" h="480">
                  <a:moveTo>
                    <a:pt x="512" y="320"/>
                  </a:moveTo>
                  <a:lnTo>
                    <a:pt x="416" y="320"/>
                  </a:lnTo>
                  <a:lnTo>
                    <a:pt x="416" y="384"/>
                  </a:lnTo>
                  <a:lnTo>
                    <a:pt x="160" y="384"/>
                  </a:lnTo>
                  <a:lnTo>
                    <a:pt x="64" y="480"/>
                  </a:lnTo>
                  <a:lnTo>
                    <a:pt x="64" y="384"/>
                  </a:lnTo>
                  <a:lnTo>
                    <a:pt x="0" y="384"/>
                  </a:lnTo>
                  <a:lnTo>
                    <a:pt x="0" y="96"/>
                  </a:lnTo>
                  <a:lnTo>
                    <a:pt x="64" y="96"/>
                  </a:lnTo>
                  <a:lnTo>
                    <a:pt x="64" y="0"/>
                  </a:lnTo>
                  <a:lnTo>
                    <a:pt x="512" y="0"/>
                  </a:lnTo>
                  <a:lnTo>
                    <a:pt x="512" y="320"/>
                  </a:lnTo>
                  <a:close/>
                  <a:moveTo>
                    <a:pt x="384" y="128"/>
                  </a:moveTo>
                  <a:lnTo>
                    <a:pt x="32" y="128"/>
                  </a:lnTo>
                  <a:lnTo>
                    <a:pt x="32" y="352"/>
                  </a:lnTo>
                  <a:lnTo>
                    <a:pt x="96" y="352"/>
                  </a:lnTo>
                  <a:lnTo>
                    <a:pt x="96" y="403"/>
                  </a:lnTo>
                  <a:cubicBezTo>
                    <a:pt x="105" y="395"/>
                    <a:pt x="113" y="386"/>
                    <a:pt x="122" y="378"/>
                  </a:cubicBezTo>
                  <a:cubicBezTo>
                    <a:pt x="130" y="369"/>
                    <a:pt x="138" y="361"/>
                    <a:pt x="147" y="352"/>
                  </a:cubicBezTo>
                  <a:lnTo>
                    <a:pt x="384" y="352"/>
                  </a:lnTo>
                  <a:lnTo>
                    <a:pt x="384" y="128"/>
                  </a:lnTo>
                  <a:close/>
                  <a:moveTo>
                    <a:pt x="480" y="32"/>
                  </a:moveTo>
                  <a:lnTo>
                    <a:pt x="96" y="32"/>
                  </a:lnTo>
                  <a:lnTo>
                    <a:pt x="96" y="96"/>
                  </a:lnTo>
                  <a:lnTo>
                    <a:pt x="416" y="96"/>
                  </a:lnTo>
                  <a:lnTo>
                    <a:pt x="416" y="288"/>
                  </a:lnTo>
                  <a:lnTo>
                    <a:pt x="480" y="288"/>
                  </a:lnTo>
                  <a:lnTo>
                    <a:pt x="480" y="32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51">
              <a:extLst>
                <a:ext uri="{FF2B5EF4-FFF2-40B4-BE49-F238E27FC236}">
                  <a16:creationId xmlns:a16="http://schemas.microsoft.com/office/drawing/2014/main" id="{AB1B8EB2-CDE2-4B04-B4FD-8EAF51A456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72249" y="4317851"/>
              <a:ext cx="252412" cy="177800"/>
            </a:xfrm>
            <a:custGeom>
              <a:avLst/>
              <a:gdLst>
                <a:gd name="T0" fmla="*/ 499 w 512"/>
                <a:gd name="T1" fmla="*/ 144 h 384"/>
                <a:gd name="T2" fmla="*/ 480 w 512"/>
                <a:gd name="T3" fmla="*/ 192 h 384"/>
                <a:gd name="T4" fmla="*/ 441 w 512"/>
                <a:gd name="T5" fmla="*/ 134 h 384"/>
                <a:gd name="T6" fmla="*/ 371 w 512"/>
                <a:gd name="T7" fmla="*/ 147 h 384"/>
                <a:gd name="T8" fmla="*/ 342 w 512"/>
                <a:gd name="T9" fmla="*/ 236 h 384"/>
                <a:gd name="T10" fmla="*/ 365 w 512"/>
                <a:gd name="T11" fmla="*/ 317 h 384"/>
                <a:gd name="T12" fmla="*/ 352 w 512"/>
                <a:gd name="T13" fmla="*/ 384 h 384"/>
                <a:gd name="T14" fmla="*/ 294 w 512"/>
                <a:gd name="T15" fmla="*/ 296 h 384"/>
                <a:gd name="T16" fmla="*/ 189 w 512"/>
                <a:gd name="T17" fmla="*/ 317 h 384"/>
                <a:gd name="T18" fmla="*/ 128 w 512"/>
                <a:gd name="T19" fmla="*/ 384 h 384"/>
                <a:gd name="T20" fmla="*/ 170 w 512"/>
                <a:gd name="T21" fmla="*/ 290 h 384"/>
                <a:gd name="T22" fmla="*/ 160 w 512"/>
                <a:gd name="T23" fmla="*/ 192 h 384"/>
                <a:gd name="T24" fmla="*/ 121 w 512"/>
                <a:gd name="T25" fmla="*/ 134 h 384"/>
                <a:gd name="T26" fmla="*/ 51 w 512"/>
                <a:gd name="T27" fmla="*/ 147 h 384"/>
                <a:gd name="T28" fmla="*/ 0 w 512"/>
                <a:gd name="T29" fmla="*/ 192 h 384"/>
                <a:gd name="T30" fmla="*/ 29 w 512"/>
                <a:gd name="T31" fmla="*/ 124 h 384"/>
                <a:gd name="T32" fmla="*/ 32 w 512"/>
                <a:gd name="T33" fmla="*/ 64 h 384"/>
                <a:gd name="T34" fmla="*/ 72 w 512"/>
                <a:gd name="T35" fmla="*/ 6 h 384"/>
                <a:gd name="T36" fmla="*/ 142 w 512"/>
                <a:gd name="T37" fmla="*/ 19 h 384"/>
                <a:gd name="T38" fmla="*/ 156 w 512"/>
                <a:gd name="T39" fmla="*/ 88 h 384"/>
                <a:gd name="T40" fmla="*/ 211 w 512"/>
                <a:gd name="T41" fmla="*/ 108 h 384"/>
                <a:gd name="T42" fmla="*/ 336 w 512"/>
                <a:gd name="T43" fmla="*/ 139 h 384"/>
                <a:gd name="T44" fmla="*/ 352 w 512"/>
                <a:gd name="T45" fmla="*/ 64 h 384"/>
                <a:gd name="T46" fmla="*/ 392 w 512"/>
                <a:gd name="T47" fmla="*/ 6 h 384"/>
                <a:gd name="T48" fmla="*/ 462 w 512"/>
                <a:gd name="T49" fmla="*/ 19 h 384"/>
                <a:gd name="T50" fmla="*/ 476 w 512"/>
                <a:gd name="T51" fmla="*/ 88 h 384"/>
                <a:gd name="T52" fmla="*/ 67 w 512"/>
                <a:gd name="T53" fmla="*/ 77 h 384"/>
                <a:gd name="T54" fmla="*/ 96 w 512"/>
                <a:gd name="T55" fmla="*/ 96 h 384"/>
                <a:gd name="T56" fmla="*/ 126 w 512"/>
                <a:gd name="T57" fmla="*/ 77 h 384"/>
                <a:gd name="T58" fmla="*/ 119 w 512"/>
                <a:gd name="T59" fmla="*/ 42 h 384"/>
                <a:gd name="T60" fmla="*/ 84 w 512"/>
                <a:gd name="T61" fmla="*/ 35 h 384"/>
                <a:gd name="T62" fmla="*/ 64 w 512"/>
                <a:gd name="T63" fmla="*/ 64 h 384"/>
                <a:gd name="T64" fmla="*/ 302 w 512"/>
                <a:gd name="T65" fmla="*/ 238 h 384"/>
                <a:gd name="T66" fmla="*/ 315 w 512"/>
                <a:gd name="T67" fmla="*/ 168 h 384"/>
                <a:gd name="T68" fmla="*/ 256 w 512"/>
                <a:gd name="T69" fmla="*/ 128 h 384"/>
                <a:gd name="T70" fmla="*/ 198 w 512"/>
                <a:gd name="T71" fmla="*/ 168 h 384"/>
                <a:gd name="T72" fmla="*/ 211 w 512"/>
                <a:gd name="T73" fmla="*/ 238 h 384"/>
                <a:gd name="T74" fmla="*/ 384 w 512"/>
                <a:gd name="T75" fmla="*/ 64 h 384"/>
                <a:gd name="T76" fmla="*/ 404 w 512"/>
                <a:gd name="T77" fmla="*/ 94 h 384"/>
                <a:gd name="T78" fmla="*/ 439 w 512"/>
                <a:gd name="T79" fmla="*/ 87 h 384"/>
                <a:gd name="T80" fmla="*/ 446 w 512"/>
                <a:gd name="T81" fmla="*/ 52 h 384"/>
                <a:gd name="T82" fmla="*/ 416 w 512"/>
                <a:gd name="T83" fmla="*/ 32 h 384"/>
                <a:gd name="T84" fmla="*/ 387 w 512"/>
                <a:gd name="T85" fmla="*/ 5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12" h="384">
                  <a:moveTo>
                    <a:pt x="463" y="108"/>
                  </a:moveTo>
                  <a:cubicBezTo>
                    <a:pt x="470" y="113"/>
                    <a:pt x="477" y="118"/>
                    <a:pt x="483" y="124"/>
                  </a:cubicBezTo>
                  <a:cubicBezTo>
                    <a:pt x="490" y="130"/>
                    <a:pt x="495" y="137"/>
                    <a:pt x="499" y="144"/>
                  </a:cubicBezTo>
                  <a:cubicBezTo>
                    <a:pt x="503" y="151"/>
                    <a:pt x="507" y="159"/>
                    <a:pt x="509" y="167"/>
                  </a:cubicBezTo>
                  <a:cubicBezTo>
                    <a:pt x="511" y="175"/>
                    <a:pt x="512" y="184"/>
                    <a:pt x="512" y="192"/>
                  </a:cubicBezTo>
                  <a:lnTo>
                    <a:pt x="480" y="192"/>
                  </a:lnTo>
                  <a:cubicBezTo>
                    <a:pt x="480" y="184"/>
                    <a:pt x="479" y="176"/>
                    <a:pt x="475" y="168"/>
                  </a:cubicBezTo>
                  <a:cubicBezTo>
                    <a:pt x="472" y="160"/>
                    <a:pt x="467" y="153"/>
                    <a:pt x="462" y="147"/>
                  </a:cubicBezTo>
                  <a:cubicBezTo>
                    <a:pt x="456" y="142"/>
                    <a:pt x="449" y="137"/>
                    <a:pt x="441" y="134"/>
                  </a:cubicBezTo>
                  <a:cubicBezTo>
                    <a:pt x="433" y="130"/>
                    <a:pt x="425" y="128"/>
                    <a:pt x="416" y="128"/>
                  </a:cubicBezTo>
                  <a:cubicBezTo>
                    <a:pt x="408" y="128"/>
                    <a:pt x="399" y="130"/>
                    <a:pt x="392" y="134"/>
                  </a:cubicBezTo>
                  <a:cubicBezTo>
                    <a:pt x="384" y="137"/>
                    <a:pt x="377" y="142"/>
                    <a:pt x="371" y="147"/>
                  </a:cubicBezTo>
                  <a:cubicBezTo>
                    <a:pt x="366" y="153"/>
                    <a:pt x="361" y="160"/>
                    <a:pt x="358" y="168"/>
                  </a:cubicBezTo>
                  <a:cubicBezTo>
                    <a:pt x="354" y="176"/>
                    <a:pt x="352" y="184"/>
                    <a:pt x="352" y="192"/>
                  </a:cubicBezTo>
                  <a:cubicBezTo>
                    <a:pt x="352" y="208"/>
                    <a:pt x="349" y="222"/>
                    <a:pt x="342" y="236"/>
                  </a:cubicBezTo>
                  <a:cubicBezTo>
                    <a:pt x="335" y="249"/>
                    <a:pt x="326" y="261"/>
                    <a:pt x="313" y="270"/>
                  </a:cubicBezTo>
                  <a:cubicBezTo>
                    <a:pt x="324" y="275"/>
                    <a:pt x="334" y="282"/>
                    <a:pt x="343" y="290"/>
                  </a:cubicBezTo>
                  <a:cubicBezTo>
                    <a:pt x="352" y="298"/>
                    <a:pt x="359" y="307"/>
                    <a:pt x="365" y="317"/>
                  </a:cubicBezTo>
                  <a:cubicBezTo>
                    <a:pt x="371" y="327"/>
                    <a:pt x="376" y="338"/>
                    <a:pt x="379" y="349"/>
                  </a:cubicBezTo>
                  <a:cubicBezTo>
                    <a:pt x="383" y="361"/>
                    <a:pt x="384" y="372"/>
                    <a:pt x="384" y="384"/>
                  </a:cubicBezTo>
                  <a:lnTo>
                    <a:pt x="352" y="384"/>
                  </a:lnTo>
                  <a:cubicBezTo>
                    <a:pt x="352" y="371"/>
                    <a:pt x="350" y="359"/>
                    <a:pt x="345" y="347"/>
                  </a:cubicBezTo>
                  <a:cubicBezTo>
                    <a:pt x="340" y="336"/>
                    <a:pt x="333" y="325"/>
                    <a:pt x="324" y="317"/>
                  </a:cubicBezTo>
                  <a:cubicBezTo>
                    <a:pt x="316" y="308"/>
                    <a:pt x="305" y="301"/>
                    <a:pt x="294" y="296"/>
                  </a:cubicBezTo>
                  <a:cubicBezTo>
                    <a:pt x="282" y="291"/>
                    <a:pt x="270" y="288"/>
                    <a:pt x="256" y="288"/>
                  </a:cubicBezTo>
                  <a:cubicBezTo>
                    <a:pt x="243" y="288"/>
                    <a:pt x="231" y="291"/>
                    <a:pt x="219" y="296"/>
                  </a:cubicBezTo>
                  <a:cubicBezTo>
                    <a:pt x="208" y="301"/>
                    <a:pt x="197" y="308"/>
                    <a:pt x="189" y="317"/>
                  </a:cubicBezTo>
                  <a:cubicBezTo>
                    <a:pt x="180" y="325"/>
                    <a:pt x="173" y="336"/>
                    <a:pt x="168" y="347"/>
                  </a:cubicBezTo>
                  <a:cubicBezTo>
                    <a:pt x="163" y="359"/>
                    <a:pt x="160" y="371"/>
                    <a:pt x="160" y="384"/>
                  </a:cubicBezTo>
                  <a:lnTo>
                    <a:pt x="128" y="384"/>
                  </a:lnTo>
                  <a:cubicBezTo>
                    <a:pt x="128" y="372"/>
                    <a:pt x="130" y="361"/>
                    <a:pt x="133" y="349"/>
                  </a:cubicBezTo>
                  <a:cubicBezTo>
                    <a:pt x="137" y="338"/>
                    <a:pt x="142" y="327"/>
                    <a:pt x="148" y="317"/>
                  </a:cubicBezTo>
                  <a:cubicBezTo>
                    <a:pt x="154" y="307"/>
                    <a:pt x="161" y="298"/>
                    <a:pt x="170" y="290"/>
                  </a:cubicBezTo>
                  <a:cubicBezTo>
                    <a:pt x="179" y="282"/>
                    <a:pt x="189" y="275"/>
                    <a:pt x="199" y="270"/>
                  </a:cubicBezTo>
                  <a:cubicBezTo>
                    <a:pt x="187" y="261"/>
                    <a:pt x="178" y="249"/>
                    <a:pt x="171" y="236"/>
                  </a:cubicBezTo>
                  <a:cubicBezTo>
                    <a:pt x="164" y="222"/>
                    <a:pt x="160" y="208"/>
                    <a:pt x="160" y="192"/>
                  </a:cubicBezTo>
                  <a:cubicBezTo>
                    <a:pt x="160" y="184"/>
                    <a:pt x="159" y="176"/>
                    <a:pt x="155" y="168"/>
                  </a:cubicBezTo>
                  <a:cubicBezTo>
                    <a:pt x="152" y="160"/>
                    <a:pt x="147" y="153"/>
                    <a:pt x="142" y="147"/>
                  </a:cubicBezTo>
                  <a:cubicBezTo>
                    <a:pt x="136" y="142"/>
                    <a:pt x="129" y="137"/>
                    <a:pt x="121" y="134"/>
                  </a:cubicBezTo>
                  <a:cubicBezTo>
                    <a:pt x="113" y="130"/>
                    <a:pt x="105" y="128"/>
                    <a:pt x="96" y="128"/>
                  </a:cubicBezTo>
                  <a:cubicBezTo>
                    <a:pt x="88" y="128"/>
                    <a:pt x="79" y="130"/>
                    <a:pt x="72" y="134"/>
                  </a:cubicBezTo>
                  <a:cubicBezTo>
                    <a:pt x="64" y="137"/>
                    <a:pt x="57" y="142"/>
                    <a:pt x="51" y="147"/>
                  </a:cubicBezTo>
                  <a:cubicBezTo>
                    <a:pt x="46" y="153"/>
                    <a:pt x="41" y="160"/>
                    <a:pt x="38" y="168"/>
                  </a:cubicBezTo>
                  <a:cubicBezTo>
                    <a:pt x="34" y="176"/>
                    <a:pt x="32" y="184"/>
                    <a:pt x="32" y="192"/>
                  </a:cubicBezTo>
                  <a:lnTo>
                    <a:pt x="0" y="192"/>
                  </a:lnTo>
                  <a:cubicBezTo>
                    <a:pt x="0" y="184"/>
                    <a:pt x="2" y="175"/>
                    <a:pt x="4" y="167"/>
                  </a:cubicBezTo>
                  <a:cubicBezTo>
                    <a:pt x="6" y="159"/>
                    <a:pt x="10" y="151"/>
                    <a:pt x="14" y="144"/>
                  </a:cubicBezTo>
                  <a:cubicBezTo>
                    <a:pt x="18" y="137"/>
                    <a:pt x="23" y="130"/>
                    <a:pt x="29" y="124"/>
                  </a:cubicBezTo>
                  <a:cubicBezTo>
                    <a:pt x="36" y="118"/>
                    <a:pt x="42" y="113"/>
                    <a:pt x="50" y="108"/>
                  </a:cubicBezTo>
                  <a:cubicBezTo>
                    <a:pt x="44" y="103"/>
                    <a:pt x="40" y="96"/>
                    <a:pt x="37" y="88"/>
                  </a:cubicBezTo>
                  <a:cubicBezTo>
                    <a:pt x="34" y="81"/>
                    <a:pt x="32" y="73"/>
                    <a:pt x="32" y="64"/>
                  </a:cubicBezTo>
                  <a:cubicBezTo>
                    <a:pt x="32" y="56"/>
                    <a:pt x="34" y="48"/>
                    <a:pt x="38" y="40"/>
                  </a:cubicBezTo>
                  <a:cubicBezTo>
                    <a:pt x="41" y="32"/>
                    <a:pt x="46" y="25"/>
                    <a:pt x="51" y="19"/>
                  </a:cubicBezTo>
                  <a:cubicBezTo>
                    <a:pt x="57" y="14"/>
                    <a:pt x="64" y="9"/>
                    <a:pt x="72" y="6"/>
                  </a:cubicBezTo>
                  <a:cubicBezTo>
                    <a:pt x="79" y="2"/>
                    <a:pt x="88" y="0"/>
                    <a:pt x="96" y="0"/>
                  </a:cubicBezTo>
                  <a:cubicBezTo>
                    <a:pt x="105" y="0"/>
                    <a:pt x="113" y="2"/>
                    <a:pt x="121" y="6"/>
                  </a:cubicBezTo>
                  <a:cubicBezTo>
                    <a:pt x="129" y="9"/>
                    <a:pt x="136" y="14"/>
                    <a:pt x="142" y="19"/>
                  </a:cubicBezTo>
                  <a:cubicBezTo>
                    <a:pt x="147" y="25"/>
                    <a:pt x="152" y="32"/>
                    <a:pt x="155" y="40"/>
                  </a:cubicBezTo>
                  <a:cubicBezTo>
                    <a:pt x="159" y="48"/>
                    <a:pt x="160" y="56"/>
                    <a:pt x="160" y="64"/>
                  </a:cubicBezTo>
                  <a:cubicBezTo>
                    <a:pt x="160" y="73"/>
                    <a:pt x="159" y="81"/>
                    <a:pt x="156" y="88"/>
                  </a:cubicBezTo>
                  <a:cubicBezTo>
                    <a:pt x="153" y="96"/>
                    <a:pt x="148" y="103"/>
                    <a:pt x="143" y="108"/>
                  </a:cubicBezTo>
                  <a:cubicBezTo>
                    <a:pt x="157" y="116"/>
                    <a:pt x="168" y="126"/>
                    <a:pt x="176" y="139"/>
                  </a:cubicBezTo>
                  <a:cubicBezTo>
                    <a:pt x="185" y="126"/>
                    <a:pt x="197" y="116"/>
                    <a:pt x="211" y="108"/>
                  </a:cubicBezTo>
                  <a:cubicBezTo>
                    <a:pt x="225" y="100"/>
                    <a:pt x="240" y="96"/>
                    <a:pt x="256" y="96"/>
                  </a:cubicBezTo>
                  <a:cubicBezTo>
                    <a:pt x="273" y="96"/>
                    <a:pt x="288" y="100"/>
                    <a:pt x="302" y="108"/>
                  </a:cubicBezTo>
                  <a:cubicBezTo>
                    <a:pt x="316" y="116"/>
                    <a:pt x="327" y="126"/>
                    <a:pt x="336" y="139"/>
                  </a:cubicBezTo>
                  <a:cubicBezTo>
                    <a:pt x="345" y="126"/>
                    <a:pt x="356" y="116"/>
                    <a:pt x="370" y="108"/>
                  </a:cubicBezTo>
                  <a:cubicBezTo>
                    <a:pt x="364" y="103"/>
                    <a:pt x="360" y="96"/>
                    <a:pt x="357" y="88"/>
                  </a:cubicBezTo>
                  <a:cubicBezTo>
                    <a:pt x="354" y="81"/>
                    <a:pt x="352" y="73"/>
                    <a:pt x="352" y="64"/>
                  </a:cubicBezTo>
                  <a:cubicBezTo>
                    <a:pt x="352" y="56"/>
                    <a:pt x="354" y="48"/>
                    <a:pt x="358" y="40"/>
                  </a:cubicBezTo>
                  <a:cubicBezTo>
                    <a:pt x="361" y="32"/>
                    <a:pt x="366" y="25"/>
                    <a:pt x="371" y="19"/>
                  </a:cubicBezTo>
                  <a:cubicBezTo>
                    <a:pt x="377" y="14"/>
                    <a:pt x="384" y="9"/>
                    <a:pt x="392" y="6"/>
                  </a:cubicBezTo>
                  <a:cubicBezTo>
                    <a:pt x="399" y="2"/>
                    <a:pt x="408" y="0"/>
                    <a:pt x="416" y="0"/>
                  </a:cubicBezTo>
                  <a:cubicBezTo>
                    <a:pt x="425" y="0"/>
                    <a:pt x="433" y="2"/>
                    <a:pt x="441" y="6"/>
                  </a:cubicBezTo>
                  <a:cubicBezTo>
                    <a:pt x="449" y="9"/>
                    <a:pt x="456" y="14"/>
                    <a:pt x="462" y="19"/>
                  </a:cubicBezTo>
                  <a:cubicBezTo>
                    <a:pt x="467" y="25"/>
                    <a:pt x="472" y="32"/>
                    <a:pt x="475" y="40"/>
                  </a:cubicBezTo>
                  <a:cubicBezTo>
                    <a:pt x="479" y="48"/>
                    <a:pt x="480" y="56"/>
                    <a:pt x="480" y="64"/>
                  </a:cubicBezTo>
                  <a:cubicBezTo>
                    <a:pt x="480" y="73"/>
                    <a:pt x="479" y="81"/>
                    <a:pt x="476" y="88"/>
                  </a:cubicBezTo>
                  <a:cubicBezTo>
                    <a:pt x="473" y="96"/>
                    <a:pt x="468" y="103"/>
                    <a:pt x="463" y="108"/>
                  </a:cubicBezTo>
                  <a:close/>
                  <a:moveTo>
                    <a:pt x="64" y="64"/>
                  </a:moveTo>
                  <a:cubicBezTo>
                    <a:pt x="64" y="69"/>
                    <a:pt x="65" y="73"/>
                    <a:pt x="67" y="77"/>
                  </a:cubicBezTo>
                  <a:cubicBezTo>
                    <a:pt x="69" y="81"/>
                    <a:pt x="71" y="84"/>
                    <a:pt x="74" y="87"/>
                  </a:cubicBezTo>
                  <a:cubicBezTo>
                    <a:pt x="77" y="90"/>
                    <a:pt x="80" y="92"/>
                    <a:pt x="84" y="94"/>
                  </a:cubicBezTo>
                  <a:cubicBezTo>
                    <a:pt x="88" y="96"/>
                    <a:pt x="92" y="96"/>
                    <a:pt x="96" y="96"/>
                  </a:cubicBezTo>
                  <a:cubicBezTo>
                    <a:pt x="101" y="96"/>
                    <a:pt x="105" y="96"/>
                    <a:pt x="109" y="94"/>
                  </a:cubicBezTo>
                  <a:cubicBezTo>
                    <a:pt x="113" y="92"/>
                    <a:pt x="116" y="90"/>
                    <a:pt x="119" y="87"/>
                  </a:cubicBezTo>
                  <a:cubicBezTo>
                    <a:pt x="122" y="84"/>
                    <a:pt x="124" y="81"/>
                    <a:pt x="126" y="77"/>
                  </a:cubicBezTo>
                  <a:cubicBezTo>
                    <a:pt x="128" y="73"/>
                    <a:pt x="128" y="69"/>
                    <a:pt x="128" y="64"/>
                  </a:cubicBezTo>
                  <a:cubicBezTo>
                    <a:pt x="128" y="60"/>
                    <a:pt x="128" y="56"/>
                    <a:pt x="126" y="52"/>
                  </a:cubicBezTo>
                  <a:cubicBezTo>
                    <a:pt x="124" y="48"/>
                    <a:pt x="122" y="45"/>
                    <a:pt x="119" y="42"/>
                  </a:cubicBezTo>
                  <a:cubicBezTo>
                    <a:pt x="116" y="39"/>
                    <a:pt x="113" y="37"/>
                    <a:pt x="109" y="35"/>
                  </a:cubicBezTo>
                  <a:cubicBezTo>
                    <a:pt x="105" y="33"/>
                    <a:pt x="101" y="32"/>
                    <a:pt x="96" y="32"/>
                  </a:cubicBezTo>
                  <a:cubicBezTo>
                    <a:pt x="92" y="32"/>
                    <a:pt x="88" y="33"/>
                    <a:pt x="84" y="35"/>
                  </a:cubicBezTo>
                  <a:cubicBezTo>
                    <a:pt x="80" y="37"/>
                    <a:pt x="77" y="39"/>
                    <a:pt x="74" y="42"/>
                  </a:cubicBezTo>
                  <a:cubicBezTo>
                    <a:pt x="71" y="45"/>
                    <a:pt x="69" y="48"/>
                    <a:pt x="67" y="52"/>
                  </a:cubicBezTo>
                  <a:cubicBezTo>
                    <a:pt x="65" y="56"/>
                    <a:pt x="64" y="60"/>
                    <a:pt x="64" y="64"/>
                  </a:cubicBezTo>
                  <a:close/>
                  <a:moveTo>
                    <a:pt x="256" y="256"/>
                  </a:moveTo>
                  <a:cubicBezTo>
                    <a:pt x="265" y="256"/>
                    <a:pt x="273" y="255"/>
                    <a:pt x="281" y="251"/>
                  </a:cubicBezTo>
                  <a:cubicBezTo>
                    <a:pt x="289" y="248"/>
                    <a:pt x="296" y="243"/>
                    <a:pt x="302" y="238"/>
                  </a:cubicBezTo>
                  <a:cubicBezTo>
                    <a:pt x="307" y="232"/>
                    <a:pt x="312" y="225"/>
                    <a:pt x="315" y="217"/>
                  </a:cubicBezTo>
                  <a:cubicBezTo>
                    <a:pt x="319" y="210"/>
                    <a:pt x="320" y="201"/>
                    <a:pt x="320" y="192"/>
                  </a:cubicBezTo>
                  <a:cubicBezTo>
                    <a:pt x="320" y="184"/>
                    <a:pt x="319" y="176"/>
                    <a:pt x="315" y="168"/>
                  </a:cubicBezTo>
                  <a:cubicBezTo>
                    <a:pt x="312" y="160"/>
                    <a:pt x="307" y="153"/>
                    <a:pt x="302" y="147"/>
                  </a:cubicBezTo>
                  <a:cubicBezTo>
                    <a:pt x="296" y="142"/>
                    <a:pt x="289" y="137"/>
                    <a:pt x="281" y="134"/>
                  </a:cubicBezTo>
                  <a:cubicBezTo>
                    <a:pt x="273" y="130"/>
                    <a:pt x="265" y="128"/>
                    <a:pt x="256" y="128"/>
                  </a:cubicBezTo>
                  <a:cubicBezTo>
                    <a:pt x="248" y="128"/>
                    <a:pt x="239" y="130"/>
                    <a:pt x="232" y="134"/>
                  </a:cubicBezTo>
                  <a:cubicBezTo>
                    <a:pt x="224" y="137"/>
                    <a:pt x="217" y="142"/>
                    <a:pt x="211" y="147"/>
                  </a:cubicBezTo>
                  <a:cubicBezTo>
                    <a:pt x="206" y="153"/>
                    <a:pt x="201" y="160"/>
                    <a:pt x="198" y="168"/>
                  </a:cubicBezTo>
                  <a:cubicBezTo>
                    <a:pt x="194" y="176"/>
                    <a:pt x="192" y="184"/>
                    <a:pt x="192" y="192"/>
                  </a:cubicBezTo>
                  <a:cubicBezTo>
                    <a:pt x="192" y="201"/>
                    <a:pt x="194" y="210"/>
                    <a:pt x="198" y="217"/>
                  </a:cubicBezTo>
                  <a:cubicBezTo>
                    <a:pt x="201" y="225"/>
                    <a:pt x="206" y="232"/>
                    <a:pt x="211" y="238"/>
                  </a:cubicBezTo>
                  <a:cubicBezTo>
                    <a:pt x="217" y="243"/>
                    <a:pt x="224" y="248"/>
                    <a:pt x="232" y="251"/>
                  </a:cubicBezTo>
                  <a:cubicBezTo>
                    <a:pt x="239" y="255"/>
                    <a:pt x="248" y="256"/>
                    <a:pt x="256" y="256"/>
                  </a:cubicBezTo>
                  <a:close/>
                  <a:moveTo>
                    <a:pt x="384" y="64"/>
                  </a:moveTo>
                  <a:cubicBezTo>
                    <a:pt x="384" y="69"/>
                    <a:pt x="385" y="73"/>
                    <a:pt x="387" y="77"/>
                  </a:cubicBezTo>
                  <a:cubicBezTo>
                    <a:pt x="389" y="81"/>
                    <a:pt x="391" y="84"/>
                    <a:pt x="394" y="87"/>
                  </a:cubicBezTo>
                  <a:cubicBezTo>
                    <a:pt x="397" y="90"/>
                    <a:pt x="400" y="92"/>
                    <a:pt x="404" y="94"/>
                  </a:cubicBezTo>
                  <a:cubicBezTo>
                    <a:pt x="408" y="96"/>
                    <a:pt x="412" y="96"/>
                    <a:pt x="416" y="96"/>
                  </a:cubicBezTo>
                  <a:cubicBezTo>
                    <a:pt x="421" y="96"/>
                    <a:pt x="425" y="96"/>
                    <a:pt x="429" y="94"/>
                  </a:cubicBezTo>
                  <a:cubicBezTo>
                    <a:pt x="433" y="92"/>
                    <a:pt x="436" y="90"/>
                    <a:pt x="439" y="87"/>
                  </a:cubicBezTo>
                  <a:cubicBezTo>
                    <a:pt x="442" y="84"/>
                    <a:pt x="444" y="81"/>
                    <a:pt x="446" y="77"/>
                  </a:cubicBezTo>
                  <a:cubicBezTo>
                    <a:pt x="448" y="73"/>
                    <a:pt x="448" y="69"/>
                    <a:pt x="448" y="64"/>
                  </a:cubicBezTo>
                  <a:cubicBezTo>
                    <a:pt x="448" y="60"/>
                    <a:pt x="448" y="56"/>
                    <a:pt x="446" y="52"/>
                  </a:cubicBezTo>
                  <a:cubicBezTo>
                    <a:pt x="444" y="48"/>
                    <a:pt x="442" y="45"/>
                    <a:pt x="439" y="42"/>
                  </a:cubicBezTo>
                  <a:cubicBezTo>
                    <a:pt x="436" y="39"/>
                    <a:pt x="433" y="37"/>
                    <a:pt x="429" y="35"/>
                  </a:cubicBezTo>
                  <a:cubicBezTo>
                    <a:pt x="425" y="33"/>
                    <a:pt x="421" y="32"/>
                    <a:pt x="416" y="32"/>
                  </a:cubicBezTo>
                  <a:cubicBezTo>
                    <a:pt x="412" y="32"/>
                    <a:pt x="408" y="33"/>
                    <a:pt x="404" y="35"/>
                  </a:cubicBezTo>
                  <a:cubicBezTo>
                    <a:pt x="400" y="37"/>
                    <a:pt x="397" y="39"/>
                    <a:pt x="394" y="42"/>
                  </a:cubicBezTo>
                  <a:cubicBezTo>
                    <a:pt x="391" y="45"/>
                    <a:pt x="389" y="48"/>
                    <a:pt x="387" y="52"/>
                  </a:cubicBezTo>
                  <a:cubicBezTo>
                    <a:pt x="385" y="56"/>
                    <a:pt x="384" y="60"/>
                    <a:pt x="384" y="64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55">
              <a:extLst>
                <a:ext uri="{FF2B5EF4-FFF2-40B4-BE49-F238E27FC236}">
                  <a16:creationId xmlns:a16="http://schemas.microsoft.com/office/drawing/2014/main" id="{2DE4E3FB-5A2D-43DE-8C0E-FD09799210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83713" y="4897438"/>
              <a:ext cx="252413" cy="136525"/>
            </a:xfrm>
            <a:custGeom>
              <a:avLst/>
              <a:gdLst>
                <a:gd name="T0" fmla="*/ 185 w 512"/>
                <a:gd name="T1" fmla="*/ 174 h 288"/>
                <a:gd name="T2" fmla="*/ 215 w 512"/>
                <a:gd name="T3" fmla="*/ 194 h 288"/>
                <a:gd name="T4" fmla="*/ 237 w 512"/>
                <a:gd name="T5" fmla="*/ 221 h 288"/>
                <a:gd name="T6" fmla="*/ 251 w 512"/>
                <a:gd name="T7" fmla="*/ 253 h 288"/>
                <a:gd name="T8" fmla="*/ 256 w 512"/>
                <a:gd name="T9" fmla="*/ 288 h 288"/>
                <a:gd name="T10" fmla="*/ 224 w 512"/>
                <a:gd name="T11" fmla="*/ 288 h 288"/>
                <a:gd name="T12" fmla="*/ 217 w 512"/>
                <a:gd name="T13" fmla="*/ 251 h 288"/>
                <a:gd name="T14" fmla="*/ 196 w 512"/>
                <a:gd name="T15" fmla="*/ 221 h 288"/>
                <a:gd name="T16" fmla="*/ 166 w 512"/>
                <a:gd name="T17" fmla="*/ 200 h 288"/>
                <a:gd name="T18" fmla="*/ 128 w 512"/>
                <a:gd name="T19" fmla="*/ 192 h 288"/>
                <a:gd name="T20" fmla="*/ 91 w 512"/>
                <a:gd name="T21" fmla="*/ 200 h 288"/>
                <a:gd name="T22" fmla="*/ 61 w 512"/>
                <a:gd name="T23" fmla="*/ 221 h 288"/>
                <a:gd name="T24" fmla="*/ 40 w 512"/>
                <a:gd name="T25" fmla="*/ 251 h 288"/>
                <a:gd name="T26" fmla="*/ 32 w 512"/>
                <a:gd name="T27" fmla="*/ 288 h 288"/>
                <a:gd name="T28" fmla="*/ 0 w 512"/>
                <a:gd name="T29" fmla="*/ 288 h 288"/>
                <a:gd name="T30" fmla="*/ 5 w 512"/>
                <a:gd name="T31" fmla="*/ 253 h 288"/>
                <a:gd name="T32" fmla="*/ 20 w 512"/>
                <a:gd name="T33" fmla="*/ 221 h 288"/>
                <a:gd name="T34" fmla="*/ 42 w 512"/>
                <a:gd name="T35" fmla="*/ 194 h 288"/>
                <a:gd name="T36" fmla="*/ 71 w 512"/>
                <a:gd name="T37" fmla="*/ 174 h 288"/>
                <a:gd name="T38" fmla="*/ 43 w 512"/>
                <a:gd name="T39" fmla="*/ 140 h 288"/>
                <a:gd name="T40" fmla="*/ 32 w 512"/>
                <a:gd name="T41" fmla="*/ 96 h 288"/>
                <a:gd name="T42" fmla="*/ 40 w 512"/>
                <a:gd name="T43" fmla="*/ 59 h 288"/>
                <a:gd name="T44" fmla="*/ 61 w 512"/>
                <a:gd name="T45" fmla="*/ 29 h 288"/>
                <a:gd name="T46" fmla="*/ 91 w 512"/>
                <a:gd name="T47" fmla="*/ 8 h 288"/>
                <a:gd name="T48" fmla="*/ 128 w 512"/>
                <a:gd name="T49" fmla="*/ 0 h 288"/>
                <a:gd name="T50" fmla="*/ 166 w 512"/>
                <a:gd name="T51" fmla="*/ 8 h 288"/>
                <a:gd name="T52" fmla="*/ 196 w 512"/>
                <a:gd name="T53" fmla="*/ 29 h 288"/>
                <a:gd name="T54" fmla="*/ 217 w 512"/>
                <a:gd name="T55" fmla="*/ 59 h 288"/>
                <a:gd name="T56" fmla="*/ 224 w 512"/>
                <a:gd name="T57" fmla="*/ 96 h 288"/>
                <a:gd name="T58" fmla="*/ 214 w 512"/>
                <a:gd name="T59" fmla="*/ 140 h 288"/>
                <a:gd name="T60" fmla="*/ 185 w 512"/>
                <a:gd name="T61" fmla="*/ 174 h 288"/>
                <a:gd name="T62" fmla="*/ 64 w 512"/>
                <a:gd name="T63" fmla="*/ 96 h 288"/>
                <a:gd name="T64" fmla="*/ 70 w 512"/>
                <a:gd name="T65" fmla="*/ 121 h 288"/>
                <a:gd name="T66" fmla="*/ 83 w 512"/>
                <a:gd name="T67" fmla="*/ 142 h 288"/>
                <a:gd name="T68" fmla="*/ 104 w 512"/>
                <a:gd name="T69" fmla="*/ 155 h 288"/>
                <a:gd name="T70" fmla="*/ 128 w 512"/>
                <a:gd name="T71" fmla="*/ 160 h 288"/>
                <a:gd name="T72" fmla="*/ 153 w 512"/>
                <a:gd name="T73" fmla="*/ 155 h 288"/>
                <a:gd name="T74" fmla="*/ 174 w 512"/>
                <a:gd name="T75" fmla="*/ 142 h 288"/>
                <a:gd name="T76" fmla="*/ 187 w 512"/>
                <a:gd name="T77" fmla="*/ 121 h 288"/>
                <a:gd name="T78" fmla="*/ 192 w 512"/>
                <a:gd name="T79" fmla="*/ 96 h 288"/>
                <a:gd name="T80" fmla="*/ 187 w 512"/>
                <a:gd name="T81" fmla="*/ 72 h 288"/>
                <a:gd name="T82" fmla="*/ 174 w 512"/>
                <a:gd name="T83" fmla="*/ 51 h 288"/>
                <a:gd name="T84" fmla="*/ 153 w 512"/>
                <a:gd name="T85" fmla="*/ 38 h 288"/>
                <a:gd name="T86" fmla="*/ 128 w 512"/>
                <a:gd name="T87" fmla="*/ 32 h 288"/>
                <a:gd name="T88" fmla="*/ 104 w 512"/>
                <a:gd name="T89" fmla="*/ 38 h 288"/>
                <a:gd name="T90" fmla="*/ 83 w 512"/>
                <a:gd name="T91" fmla="*/ 51 h 288"/>
                <a:gd name="T92" fmla="*/ 70 w 512"/>
                <a:gd name="T93" fmla="*/ 72 h 288"/>
                <a:gd name="T94" fmla="*/ 64 w 512"/>
                <a:gd name="T95" fmla="*/ 96 h 288"/>
                <a:gd name="T96" fmla="*/ 512 w 512"/>
                <a:gd name="T97" fmla="*/ 0 h 288"/>
                <a:gd name="T98" fmla="*/ 512 w 512"/>
                <a:gd name="T99" fmla="*/ 32 h 288"/>
                <a:gd name="T100" fmla="*/ 288 w 512"/>
                <a:gd name="T101" fmla="*/ 32 h 288"/>
                <a:gd name="T102" fmla="*/ 288 w 512"/>
                <a:gd name="T103" fmla="*/ 0 h 288"/>
                <a:gd name="T104" fmla="*/ 512 w 512"/>
                <a:gd name="T105" fmla="*/ 0 h 288"/>
                <a:gd name="T106" fmla="*/ 288 w 512"/>
                <a:gd name="T107" fmla="*/ 128 h 288"/>
                <a:gd name="T108" fmla="*/ 512 w 512"/>
                <a:gd name="T109" fmla="*/ 128 h 288"/>
                <a:gd name="T110" fmla="*/ 512 w 512"/>
                <a:gd name="T111" fmla="*/ 160 h 288"/>
                <a:gd name="T112" fmla="*/ 288 w 512"/>
                <a:gd name="T113" fmla="*/ 160 h 288"/>
                <a:gd name="T114" fmla="*/ 288 w 512"/>
                <a:gd name="T115" fmla="*/ 128 h 288"/>
                <a:gd name="T116" fmla="*/ 288 w 512"/>
                <a:gd name="T117" fmla="*/ 256 h 288"/>
                <a:gd name="T118" fmla="*/ 512 w 512"/>
                <a:gd name="T119" fmla="*/ 256 h 288"/>
                <a:gd name="T120" fmla="*/ 512 w 512"/>
                <a:gd name="T121" fmla="*/ 288 h 288"/>
                <a:gd name="T122" fmla="*/ 288 w 512"/>
                <a:gd name="T123" fmla="*/ 288 h 288"/>
                <a:gd name="T124" fmla="*/ 288 w 512"/>
                <a:gd name="T125" fmla="*/ 25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12" h="288">
                  <a:moveTo>
                    <a:pt x="185" y="174"/>
                  </a:moveTo>
                  <a:cubicBezTo>
                    <a:pt x="196" y="179"/>
                    <a:pt x="206" y="186"/>
                    <a:pt x="215" y="194"/>
                  </a:cubicBezTo>
                  <a:cubicBezTo>
                    <a:pt x="224" y="202"/>
                    <a:pt x="231" y="211"/>
                    <a:pt x="237" y="221"/>
                  </a:cubicBezTo>
                  <a:cubicBezTo>
                    <a:pt x="243" y="231"/>
                    <a:pt x="248" y="242"/>
                    <a:pt x="251" y="253"/>
                  </a:cubicBezTo>
                  <a:cubicBezTo>
                    <a:pt x="255" y="265"/>
                    <a:pt x="256" y="276"/>
                    <a:pt x="256" y="288"/>
                  </a:cubicBezTo>
                  <a:lnTo>
                    <a:pt x="224" y="288"/>
                  </a:lnTo>
                  <a:cubicBezTo>
                    <a:pt x="224" y="275"/>
                    <a:pt x="222" y="263"/>
                    <a:pt x="217" y="251"/>
                  </a:cubicBezTo>
                  <a:cubicBezTo>
                    <a:pt x="212" y="240"/>
                    <a:pt x="205" y="229"/>
                    <a:pt x="196" y="221"/>
                  </a:cubicBezTo>
                  <a:cubicBezTo>
                    <a:pt x="188" y="212"/>
                    <a:pt x="177" y="205"/>
                    <a:pt x="166" y="200"/>
                  </a:cubicBezTo>
                  <a:cubicBezTo>
                    <a:pt x="154" y="195"/>
                    <a:pt x="142" y="192"/>
                    <a:pt x="128" y="192"/>
                  </a:cubicBezTo>
                  <a:cubicBezTo>
                    <a:pt x="115" y="192"/>
                    <a:pt x="103" y="195"/>
                    <a:pt x="91" y="200"/>
                  </a:cubicBezTo>
                  <a:cubicBezTo>
                    <a:pt x="80" y="205"/>
                    <a:pt x="69" y="212"/>
                    <a:pt x="61" y="221"/>
                  </a:cubicBezTo>
                  <a:cubicBezTo>
                    <a:pt x="52" y="229"/>
                    <a:pt x="45" y="240"/>
                    <a:pt x="40" y="251"/>
                  </a:cubicBezTo>
                  <a:cubicBezTo>
                    <a:pt x="35" y="263"/>
                    <a:pt x="32" y="275"/>
                    <a:pt x="32" y="288"/>
                  </a:cubicBezTo>
                  <a:lnTo>
                    <a:pt x="0" y="288"/>
                  </a:lnTo>
                  <a:cubicBezTo>
                    <a:pt x="0" y="276"/>
                    <a:pt x="2" y="265"/>
                    <a:pt x="5" y="253"/>
                  </a:cubicBezTo>
                  <a:cubicBezTo>
                    <a:pt x="9" y="242"/>
                    <a:pt x="14" y="231"/>
                    <a:pt x="20" y="221"/>
                  </a:cubicBezTo>
                  <a:cubicBezTo>
                    <a:pt x="26" y="211"/>
                    <a:pt x="33" y="202"/>
                    <a:pt x="42" y="194"/>
                  </a:cubicBezTo>
                  <a:cubicBezTo>
                    <a:pt x="51" y="186"/>
                    <a:pt x="61" y="179"/>
                    <a:pt x="71" y="174"/>
                  </a:cubicBezTo>
                  <a:cubicBezTo>
                    <a:pt x="59" y="165"/>
                    <a:pt x="50" y="153"/>
                    <a:pt x="43" y="140"/>
                  </a:cubicBezTo>
                  <a:cubicBezTo>
                    <a:pt x="36" y="126"/>
                    <a:pt x="32" y="112"/>
                    <a:pt x="32" y="96"/>
                  </a:cubicBezTo>
                  <a:cubicBezTo>
                    <a:pt x="32" y="83"/>
                    <a:pt x="35" y="71"/>
                    <a:pt x="40" y="59"/>
                  </a:cubicBezTo>
                  <a:cubicBezTo>
                    <a:pt x="45" y="48"/>
                    <a:pt x="52" y="37"/>
                    <a:pt x="61" y="29"/>
                  </a:cubicBezTo>
                  <a:cubicBezTo>
                    <a:pt x="69" y="20"/>
                    <a:pt x="80" y="13"/>
                    <a:pt x="91" y="8"/>
                  </a:cubicBezTo>
                  <a:cubicBezTo>
                    <a:pt x="103" y="3"/>
                    <a:pt x="115" y="0"/>
                    <a:pt x="128" y="0"/>
                  </a:cubicBezTo>
                  <a:cubicBezTo>
                    <a:pt x="142" y="0"/>
                    <a:pt x="154" y="3"/>
                    <a:pt x="166" y="8"/>
                  </a:cubicBezTo>
                  <a:cubicBezTo>
                    <a:pt x="177" y="13"/>
                    <a:pt x="188" y="20"/>
                    <a:pt x="196" y="29"/>
                  </a:cubicBezTo>
                  <a:cubicBezTo>
                    <a:pt x="205" y="37"/>
                    <a:pt x="212" y="48"/>
                    <a:pt x="217" y="59"/>
                  </a:cubicBezTo>
                  <a:cubicBezTo>
                    <a:pt x="222" y="71"/>
                    <a:pt x="224" y="83"/>
                    <a:pt x="224" y="96"/>
                  </a:cubicBezTo>
                  <a:cubicBezTo>
                    <a:pt x="224" y="112"/>
                    <a:pt x="221" y="126"/>
                    <a:pt x="214" y="140"/>
                  </a:cubicBezTo>
                  <a:cubicBezTo>
                    <a:pt x="207" y="153"/>
                    <a:pt x="198" y="165"/>
                    <a:pt x="185" y="174"/>
                  </a:cubicBezTo>
                  <a:close/>
                  <a:moveTo>
                    <a:pt x="64" y="96"/>
                  </a:moveTo>
                  <a:cubicBezTo>
                    <a:pt x="64" y="105"/>
                    <a:pt x="66" y="114"/>
                    <a:pt x="70" y="121"/>
                  </a:cubicBezTo>
                  <a:cubicBezTo>
                    <a:pt x="73" y="129"/>
                    <a:pt x="78" y="136"/>
                    <a:pt x="83" y="142"/>
                  </a:cubicBezTo>
                  <a:cubicBezTo>
                    <a:pt x="89" y="147"/>
                    <a:pt x="96" y="152"/>
                    <a:pt x="104" y="155"/>
                  </a:cubicBezTo>
                  <a:cubicBezTo>
                    <a:pt x="111" y="159"/>
                    <a:pt x="120" y="160"/>
                    <a:pt x="128" y="160"/>
                  </a:cubicBezTo>
                  <a:cubicBezTo>
                    <a:pt x="137" y="160"/>
                    <a:pt x="145" y="159"/>
                    <a:pt x="153" y="155"/>
                  </a:cubicBezTo>
                  <a:cubicBezTo>
                    <a:pt x="161" y="152"/>
                    <a:pt x="168" y="147"/>
                    <a:pt x="174" y="142"/>
                  </a:cubicBezTo>
                  <a:cubicBezTo>
                    <a:pt x="179" y="136"/>
                    <a:pt x="184" y="129"/>
                    <a:pt x="187" y="121"/>
                  </a:cubicBezTo>
                  <a:cubicBezTo>
                    <a:pt x="191" y="114"/>
                    <a:pt x="192" y="105"/>
                    <a:pt x="192" y="96"/>
                  </a:cubicBezTo>
                  <a:cubicBezTo>
                    <a:pt x="192" y="88"/>
                    <a:pt x="191" y="80"/>
                    <a:pt x="187" y="72"/>
                  </a:cubicBezTo>
                  <a:cubicBezTo>
                    <a:pt x="184" y="64"/>
                    <a:pt x="179" y="57"/>
                    <a:pt x="174" y="51"/>
                  </a:cubicBezTo>
                  <a:cubicBezTo>
                    <a:pt x="168" y="46"/>
                    <a:pt x="161" y="41"/>
                    <a:pt x="153" y="38"/>
                  </a:cubicBezTo>
                  <a:cubicBezTo>
                    <a:pt x="145" y="34"/>
                    <a:pt x="137" y="32"/>
                    <a:pt x="128" y="32"/>
                  </a:cubicBezTo>
                  <a:cubicBezTo>
                    <a:pt x="120" y="32"/>
                    <a:pt x="111" y="34"/>
                    <a:pt x="104" y="38"/>
                  </a:cubicBezTo>
                  <a:cubicBezTo>
                    <a:pt x="96" y="41"/>
                    <a:pt x="89" y="46"/>
                    <a:pt x="83" y="51"/>
                  </a:cubicBezTo>
                  <a:cubicBezTo>
                    <a:pt x="78" y="57"/>
                    <a:pt x="73" y="64"/>
                    <a:pt x="70" y="72"/>
                  </a:cubicBezTo>
                  <a:cubicBezTo>
                    <a:pt x="66" y="80"/>
                    <a:pt x="64" y="88"/>
                    <a:pt x="64" y="96"/>
                  </a:cubicBezTo>
                  <a:close/>
                  <a:moveTo>
                    <a:pt x="512" y="0"/>
                  </a:moveTo>
                  <a:lnTo>
                    <a:pt x="512" y="32"/>
                  </a:lnTo>
                  <a:lnTo>
                    <a:pt x="288" y="32"/>
                  </a:lnTo>
                  <a:lnTo>
                    <a:pt x="288" y="0"/>
                  </a:lnTo>
                  <a:lnTo>
                    <a:pt x="512" y="0"/>
                  </a:lnTo>
                  <a:close/>
                  <a:moveTo>
                    <a:pt x="288" y="128"/>
                  </a:moveTo>
                  <a:lnTo>
                    <a:pt x="512" y="128"/>
                  </a:lnTo>
                  <a:lnTo>
                    <a:pt x="512" y="160"/>
                  </a:lnTo>
                  <a:lnTo>
                    <a:pt x="288" y="160"/>
                  </a:lnTo>
                  <a:lnTo>
                    <a:pt x="288" y="128"/>
                  </a:lnTo>
                  <a:close/>
                  <a:moveTo>
                    <a:pt x="288" y="256"/>
                  </a:moveTo>
                  <a:lnTo>
                    <a:pt x="512" y="256"/>
                  </a:lnTo>
                  <a:lnTo>
                    <a:pt x="512" y="288"/>
                  </a:lnTo>
                  <a:lnTo>
                    <a:pt x="288" y="288"/>
                  </a:lnTo>
                  <a:lnTo>
                    <a:pt x="288" y="256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59">
              <a:extLst>
                <a:ext uri="{FF2B5EF4-FFF2-40B4-BE49-F238E27FC236}">
                  <a16:creationId xmlns:a16="http://schemas.microsoft.com/office/drawing/2014/main" id="{A2EDC2AE-BD4C-4994-B795-31A2F72015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93075" y="4203700"/>
              <a:ext cx="249238" cy="236537"/>
            </a:xfrm>
            <a:custGeom>
              <a:avLst/>
              <a:gdLst>
                <a:gd name="T0" fmla="*/ 448 w 448"/>
                <a:gd name="T1" fmla="*/ 0 h 448"/>
                <a:gd name="T2" fmla="*/ 448 w 448"/>
                <a:gd name="T3" fmla="*/ 448 h 448"/>
                <a:gd name="T4" fmla="*/ 352 w 448"/>
                <a:gd name="T5" fmla="*/ 448 h 448"/>
                <a:gd name="T6" fmla="*/ 343 w 448"/>
                <a:gd name="T7" fmla="*/ 398 h 448"/>
                <a:gd name="T8" fmla="*/ 316 w 448"/>
                <a:gd name="T9" fmla="*/ 357 h 448"/>
                <a:gd name="T10" fmla="*/ 275 w 448"/>
                <a:gd name="T11" fmla="*/ 330 h 448"/>
                <a:gd name="T12" fmla="*/ 224 w 448"/>
                <a:gd name="T13" fmla="*/ 320 h 448"/>
                <a:gd name="T14" fmla="*/ 174 w 448"/>
                <a:gd name="T15" fmla="*/ 330 h 448"/>
                <a:gd name="T16" fmla="*/ 134 w 448"/>
                <a:gd name="T17" fmla="*/ 358 h 448"/>
                <a:gd name="T18" fmla="*/ 106 w 448"/>
                <a:gd name="T19" fmla="*/ 398 h 448"/>
                <a:gd name="T20" fmla="*/ 96 w 448"/>
                <a:gd name="T21" fmla="*/ 448 h 448"/>
                <a:gd name="T22" fmla="*/ 0 w 448"/>
                <a:gd name="T23" fmla="*/ 448 h 448"/>
                <a:gd name="T24" fmla="*/ 0 w 448"/>
                <a:gd name="T25" fmla="*/ 0 h 448"/>
                <a:gd name="T26" fmla="*/ 448 w 448"/>
                <a:gd name="T27" fmla="*/ 0 h 448"/>
                <a:gd name="T28" fmla="*/ 416 w 448"/>
                <a:gd name="T29" fmla="*/ 32 h 448"/>
                <a:gd name="T30" fmla="*/ 32 w 448"/>
                <a:gd name="T31" fmla="*/ 32 h 448"/>
                <a:gd name="T32" fmla="*/ 32 w 448"/>
                <a:gd name="T33" fmla="*/ 416 h 448"/>
                <a:gd name="T34" fmla="*/ 67 w 448"/>
                <a:gd name="T35" fmla="*/ 416 h 448"/>
                <a:gd name="T36" fmla="*/ 79 w 448"/>
                <a:gd name="T37" fmla="*/ 380 h 448"/>
                <a:gd name="T38" fmla="*/ 99 w 448"/>
                <a:gd name="T39" fmla="*/ 348 h 448"/>
                <a:gd name="T40" fmla="*/ 126 w 448"/>
                <a:gd name="T41" fmla="*/ 322 h 448"/>
                <a:gd name="T42" fmla="*/ 159 w 448"/>
                <a:gd name="T43" fmla="*/ 302 h 448"/>
                <a:gd name="T44" fmla="*/ 133 w 448"/>
                <a:gd name="T45" fmla="*/ 282 h 448"/>
                <a:gd name="T46" fmla="*/ 113 w 448"/>
                <a:gd name="T47" fmla="*/ 256 h 448"/>
                <a:gd name="T48" fmla="*/ 101 w 448"/>
                <a:gd name="T49" fmla="*/ 225 h 448"/>
                <a:gd name="T50" fmla="*/ 96 w 448"/>
                <a:gd name="T51" fmla="*/ 192 h 448"/>
                <a:gd name="T52" fmla="*/ 106 w 448"/>
                <a:gd name="T53" fmla="*/ 143 h 448"/>
                <a:gd name="T54" fmla="*/ 134 w 448"/>
                <a:gd name="T55" fmla="*/ 102 h 448"/>
                <a:gd name="T56" fmla="*/ 175 w 448"/>
                <a:gd name="T57" fmla="*/ 74 h 448"/>
                <a:gd name="T58" fmla="*/ 224 w 448"/>
                <a:gd name="T59" fmla="*/ 64 h 448"/>
                <a:gd name="T60" fmla="*/ 274 w 448"/>
                <a:gd name="T61" fmla="*/ 74 h 448"/>
                <a:gd name="T62" fmla="*/ 315 w 448"/>
                <a:gd name="T63" fmla="*/ 102 h 448"/>
                <a:gd name="T64" fmla="*/ 342 w 448"/>
                <a:gd name="T65" fmla="*/ 143 h 448"/>
                <a:gd name="T66" fmla="*/ 352 w 448"/>
                <a:gd name="T67" fmla="*/ 192 h 448"/>
                <a:gd name="T68" fmla="*/ 348 w 448"/>
                <a:gd name="T69" fmla="*/ 225 h 448"/>
                <a:gd name="T70" fmla="*/ 336 w 448"/>
                <a:gd name="T71" fmla="*/ 255 h 448"/>
                <a:gd name="T72" fmla="*/ 316 w 448"/>
                <a:gd name="T73" fmla="*/ 281 h 448"/>
                <a:gd name="T74" fmla="*/ 291 w 448"/>
                <a:gd name="T75" fmla="*/ 302 h 448"/>
                <a:gd name="T76" fmla="*/ 323 w 448"/>
                <a:gd name="T77" fmla="*/ 322 h 448"/>
                <a:gd name="T78" fmla="*/ 350 w 448"/>
                <a:gd name="T79" fmla="*/ 348 h 448"/>
                <a:gd name="T80" fmla="*/ 370 w 448"/>
                <a:gd name="T81" fmla="*/ 380 h 448"/>
                <a:gd name="T82" fmla="*/ 381 w 448"/>
                <a:gd name="T83" fmla="*/ 416 h 448"/>
                <a:gd name="T84" fmla="*/ 416 w 448"/>
                <a:gd name="T85" fmla="*/ 416 h 448"/>
                <a:gd name="T86" fmla="*/ 416 w 448"/>
                <a:gd name="T87" fmla="*/ 32 h 448"/>
                <a:gd name="T88" fmla="*/ 224 w 448"/>
                <a:gd name="T89" fmla="*/ 288 h 448"/>
                <a:gd name="T90" fmla="*/ 262 w 448"/>
                <a:gd name="T91" fmla="*/ 281 h 448"/>
                <a:gd name="T92" fmla="*/ 292 w 448"/>
                <a:gd name="T93" fmla="*/ 260 h 448"/>
                <a:gd name="T94" fmla="*/ 313 w 448"/>
                <a:gd name="T95" fmla="*/ 230 h 448"/>
                <a:gd name="T96" fmla="*/ 320 w 448"/>
                <a:gd name="T97" fmla="*/ 192 h 448"/>
                <a:gd name="T98" fmla="*/ 313 w 448"/>
                <a:gd name="T99" fmla="*/ 155 h 448"/>
                <a:gd name="T100" fmla="*/ 292 w 448"/>
                <a:gd name="T101" fmla="*/ 125 h 448"/>
                <a:gd name="T102" fmla="*/ 262 w 448"/>
                <a:gd name="T103" fmla="*/ 104 h 448"/>
                <a:gd name="T104" fmla="*/ 224 w 448"/>
                <a:gd name="T105" fmla="*/ 96 h 448"/>
                <a:gd name="T106" fmla="*/ 187 w 448"/>
                <a:gd name="T107" fmla="*/ 104 h 448"/>
                <a:gd name="T108" fmla="*/ 157 w 448"/>
                <a:gd name="T109" fmla="*/ 125 h 448"/>
                <a:gd name="T110" fmla="*/ 136 w 448"/>
                <a:gd name="T111" fmla="*/ 155 h 448"/>
                <a:gd name="T112" fmla="*/ 128 w 448"/>
                <a:gd name="T113" fmla="*/ 192 h 448"/>
                <a:gd name="T114" fmla="*/ 136 w 448"/>
                <a:gd name="T115" fmla="*/ 230 h 448"/>
                <a:gd name="T116" fmla="*/ 157 w 448"/>
                <a:gd name="T117" fmla="*/ 260 h 448"/>
                <a:gd name="T118" fmla="*/ 187 w 448"/>
                <a:gd name="T119" fmla="*/ 281 h 448"/>
                <a:gd name="T120" fmla="*/ 224 w 448"/>
                <a:gd name="T121" fmla="*/ 288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48" h="448">
                  <a:moveTo>
                    <a:pt x="448" y="0"/>
                  </a:moveTo>
                  <a:lnTo>
                    <a:pt x="448" y="448"/>
                  </a:lnTo>
                  <a:lnTo>
                    <a:pt x="352" y="448"/>
                  </a:lnTo>
                  <a:cubicBezTo>
                    <a:pt x="352" y="430"/>
                    <a:pt x="349" y="413"/>
                    <a:pt x="343" y="398"/>
                  </a:cubicBezTo>
                  <a:cubicBezTo>
                    <a:pt x="336" y="382"/>
                    <a:pt x="327" y="369"/>
                    <a:pt x="316" y="357"/>
                  </a:cubicBezTo>
                  <a:cubicBezTo>
                    <a:pt x="304" y="346"/>
                    <a:pt x="291" y="337"/>
                    <a:pt x="275" y="330"/>
                  </a:cubicBezTo>
                  <a:cubicBezTo>
                    <a:pt x="260" y="324"/>
                    <a:pt x="243" y="320"/>
                    <a:pt x="224" y="320"/>
                  </a:cubicBezTo>
                  <a:cubicBezTo>
                    <a:pt x="207" y="320"/>
                    <a:pt x="190" y="324"/>
                    <a:pt x="174" y="330"/>
                  </a:cubicBezTo>
                  <a:cubicBezTo>
                    <a:pt x="159" y="337"/>
                    <a:pt x="145" y="346"/>
                    <a:pt x="134" y="358"/>
                  </a:cubicBezTo>
                  <a:cubicBezTo>
                    <a:pt x="122" y="369"/>
                    <a:pt x="113" y="383"/>
                    <a:pt x="106" y="398"/>
                  </a:cubicBezTo>
                  <a:cubicBezTo>
                    <a:pt x="100" y="414"/>
                    <a:pt x="96" y="431"/>
                    <a:pt x="96" y="448"/>
                  </a:cubicBezTo>
                  <a:lnTo>
                    <a:pt x="0" y="448"/>
                  </a:lnTo>
                  <a:lnTo>
                    <a:pt x="0" y="0"/>
                  </a:lnTo>
                  <a:lnTo>
                    <a:pt x="448" y="0"/>
                  </a:lnTo>
                  <a:close/>
                  <a:moveTo>
                    <a:pt x="416" y="32"/>
                  </a:moveTo>
                  <a:lnTo>
                    <a:pt x="32" y="32"/>
                  </a:lnTo>
                  <a:lnTo>
                    <a:pt x="32" y="416"/>
                  </a:lnTo>
                  <a:lnTo>
                    <a:pt x="67" y="416"/>
                  </a:lnTo>
                  <a:cubicBezTo>
                    <a:pt x="70" y="404"/>
                    <a:pt x="74" y="392"/>
                    <a:pt x="79" y="380"/>
                  </a:cubicBezTo>
                  <a:cubicBezTo>
                    <a:pt x="85" y="369"/>
                    <a:pt x="91" y="358"/>
                    <a:pt x="99" y="348"/>
                  </a:cubicBezTo>
                  <a:cubicBezTo>
                    <a:pt x="107" y="338"/>
                    <a:pt x="116" y="330"/>
                    <a:pt x="126" y="322"/>
                  </a:cubicBezTo>
                  <a:cubicBezTo>
                    <a:pt x="136" y="314"/>
                    <a:pt x="147" y="307"/>
                    <a:pt x="159" y="302"/>
                  </a:cubicBezTo>
                  <a:cubicBezTo>
                    <a:pt x="149" y="297"/>
                    <a:pt x="140" y="290"/>
                    <a:pt x="133" y="282"/>
                  </a:cubicBezTo>
                  <a:cubicBezTo>
                    <a:pt x="125" y="274"/>
                    <a:pt x="119" y="265"/>
                    <a:pt x="113" y="256"/>
                  </a:cubicBezTo>
                  <a:cubicBezTo>
                    <a:pt x="108" y="246"/>
                    <a:pt x="104" y="236"/>
                    <a:pt x="101" y="225"/>
                  </a:cubicBezTo>
                  <a:cubicBezTo>
                    <a:pt x="98" y="215"/>
                    <a:pt x="96" y="204"/>
                    <a:pt x="96" y="192"/>
                  </a:cubicBezTo>
                  <a:cubicBezTo>
                    <a:pt x="96" y="175"/>
                    <a:pt x="100" y="158"/>
                    <a:pt x="106" y="143"/>
                  </a:cubicBezTo>
                  <a:cubicBezTo>
                    <a:pt x="113" y="127"/>
                    <a:pt x="122" y="113"/>
                    <a:pt x="134" y="102"/>
                  </a:cubicBezTo>
                  <a:cubicBezTo>
                    <a:pt x="145" y="90"/>
                    <a:pt x="159" y="81"/>
                    <a:pt x="175" y="74"/>
                  </a:cubicBezTo>
                  <a:cubicBezTo>
                    <a:pt x="190" y="68"/>
                    <a:pt x="207" y="64"/>
                    <a:pt x="224" y="64"/>
                  </a:cubicBezTo>
                  <a:cubicBezTo>
                    <a:pt x="242" y="64"/>
                    <a:pt x="259" y="68"/>
                    <a:pt x="274" y="74"/>
                  </a:cubicBezTo>
                  <a:cubicBezTo>
                    <a:pt x="290" y="81"/>
                    <a:pt x="304" y="90"/>
                    <a:pt x="315" y="102"/>
                  </a:cubicBezTo>
                  <a:cubicBezTo>
                    <a:pt x="327" y="113"/>
                    <a:pt x="336" y="127"/>
                    <a:pt x="342" y="143"/>
                  </a:cubicBezTo>
                  <a:cubicBezTo>
                    <a:pt x="349" y="158"/>
                    <a:pt x="352" y="175"/>
                    <a:pt x="352" y="192"/>
                  </a:cubicBezTo>
                  <a:cubicBezTo>
                    <a:pt x="352" y="204"/>
                    <a:pt x="351" y="215"/>
                    <a:pt x="348" y="225"/>
                  </a:cubicBezTo>
                  <a:cubicBezTo>
                    <a:pt x="345" y="236"/>
                    <a:pt x="341" y="246"/>
                    <a:pt x="336" y="255"/>
                  </a:cubicBezTo>
                  <a:cubicBezTo>
                    <a:pt x="331" y="265"/>
                    <a:pt x="324" y="273"/>
                    <a:pt x="316" y="281"/>
                  </a:cubicBezTo>
                  <a:cubicBezTo>
                    <a:pt x="309" y="289"/>
                    <a:pt x="300" y="296"/>
                    <a:pt x="291" y="302"/>
                  </a:cubicBezTo>
                  <a:cubicBezTo>
                    <a:pt x="303" y="307"/>
                    <a:pt x="313" y="314"/>
                    <a:pt x="323" y="322"/>
                  </a:cubicBezTo>
                  <a:cubicBezTo>
                    <a:pt x="333" y="329"/>
                    <a:pt x="342" y="338"/>
                    <a:pt x="350" y="348"/>
                  </a:cubicBezTo>
                  <a:cubicBezTo>
                    <a:pt x="358" y="358"/>
                    <a:pt x="364" y="369"/>
                    <a:pt x="370" y="380"/>
                  </a:cubicBezTo>
                  <a:cubicBezTo>
                    <a:pt x="375" y="392"/>
                    <a:pt x="379" y="404"/>
                    <a:pt x="381" y="416"/>
                  </a:cubicBezTo>
                  <a:lnTo>
                    <a:pt x="416" y="416"/>
                  </a:lnTo>
                  <a:lnTo>
                    <a:pt x="416" y="32"/>
                  </a:lnTo>
                  <a:close/>
                  <a:moveTo>
                    <a:pt x="224" y="288"/>
                  </a:moveTo>
                  <a:cubicBezTo>
                    <a:pt x="238" y="288"/>
                    <a:pt x="250" y="286"/>
                    <a:pt x="262" y="281"/>
                  </a:cubicBezTo>
                  <a:cubicBezTo>
                    <a:pt x="273" y="276"/>
                    <a:pt x="284" y="269"/>
                    <a:pt x="292" y="260"/>
                  </a:cubicBezTo>
                  <a:cubicBezTo>
                    <a:pt x="301" y="252"/>
                    <a:pt x="308" y="241"/>
                    <a:pt x="313" y="230"/>
                  </a:cubicBezTo>
                  <a:cubicBezTo>
                    <a:pt x="318" y="218"/>
                    <a:pt x="320" y="206"/>
                    <a:pt x="320" y="192"/>
                  </a:cubicBezTo>
                  <a:cubicBezTo>
                    <a:pt x="320" y="179"/>
                    <a:pt x="318" y="167"/>
                    <a:pt x="313" y="155"/>
                  </a:cubicBezTo>
                  <a:cubicBezTo>
                    <a:pt x="308" y="144"/>
                    <a:pt x="301" y="133"/>
                    <a:pt x="292" y="125"/>
                  </a:cubicBezTo>
                  <a:cubicBezTo>
                    <a:pt x="284" y="116"/>
                    <a:pt x="273" y="109"/>
                    <a:pt x="262" y="104"/>
                  </a:cubicBezTo>
                  <a:cubicBezTo>
                    <a:pt x="250" y="99"/>
                    <a:pt x="238" y="96"/>
                    <a:pt x="224" y="96"/>
                  </a:cubicBezTo>
                  <a:cubicBezTo>
                    <a:pt x="211" y="96"/>
                    <a:pt x="199" y="99"/>
                    <a:pt x="187" y="104"/>
                  </a:cubicBezTo>
                  <a:cubicBezTo>
                    <a:pt x="176" y="109"/>
                    <a:pt x="165" y="116"/>
                    <a:pt x="157" y="125"/>
                  </a:cubicBezTo>
                  <a:cubicBezTo>
                    <a:pt x="148" y="133"/>
                    <a:pt x="141" y="144"/>
                    <a:pt x="136" y="155"/>
                  </a:cubicBezTo>
                  <a:cubicBezTo>
                    <a:pt x="131" y="167"/>
                    <a:pt x="128" y="179"/>
                    <a:pt x="128" y="192"/>
                  </a:cubicBezTo>
                  <a:cubicBezTo>
                    <a:pt x="128" y="206"/>
                    <a:pt x="131" y="218"/>
                    <a:pt x="136" y="230"/>
                  </a:cubicBezTo>
                  <a:cubicBezTo>
                    <a:pt x="141" y="241"/>
                    <a:pt x="148" y="252"/>
                    <a:pt x="157" y="260"/>
                  </a:cubicBezTo>
                  <a:cubicBezTo>
                    <a:pt x="165" y="269"/>
                    <a:pt x="176" y="276"/>
                    <a:pt x="187" y="281"/>
                  </a:cubicBezTo>
                  <a:cubicBezTo>
                    <a:pt x="199" y="286"/>
                    <a:pt x="211" y="288"/>
                    <a:pt x="224" y="288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63">
              <a:extLst>
                <a:ext uri="{FF2B5EF4-FFF2-40B4-BE49-F238E27FC236}">
                  <a16:creationId xmlns:a16="http://schemas.microsoft.com/office/drawing/2014/main" id="{221CF390-6840-4D0C-9066-0E5F4488B3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24800" y="5072063"/>
              <a:ext cx="252412" cy="193675"/>
            </a:xfrm>
            <a:custGeom>
              <a:avLst/>
              <a:gdLst>
                <a:gd name="T0" fmla="*/ 159 w 159"/>
                <a:gd name="T1" fmla="*/ 103 h 122"/>
                <a:gd name="T2" fmla="*/ 109 w 159"/>
                <a:gd name="T3" fmla="*/ 103 h 122"/>
                <a:gd name="T4" fmla="*/ 109 w 159"/>
                <a:gd name="T5" fmla="*/ 113 h 122"/>
                <a:gd name="T6" fmla="*/ 129 w 159"/>
                <a:gd name="T7" fmla="*/ 113 h 122"/>
                <a:gd name="T8" fmla="*/ 129 w 159"/>
                <a:gd name="T9" fmla="*/ 122 h 122"/>
                <a:gd name="T10" fmla="*/ 80 w 159"/>
                <a:gd name="T11" fmla="*/ 122 h 122"/>
                <a:gd name="T12" fmla="*/ 80 w 159"/>
                <a:gd name="T13" fmla="*/ 113 h 122"/>
                <a:gd name="T14" fmla="*/ 99 w 159"/>
                <a:gd name="T15" fmla="*/ 113 h 122"/>
                <a:gd name="T16" fmla="*/ 99 w 159"/>
                <a:gd name="T17" fmla="*/ 103 h 122"/>
                <a:gd name="T18" fmla="*/ 70 w 159"/>
                <a:gd name="T19" fmla="*/ 103 h 122"/>
                <a:gd name="T20" fmla="*/ 70 w 159"/>
                <a:gd name="T21" fmla="*/ 122 h 122"/>
                <a:gd name="T22" fmla="*/ 0 w 159"/>
                <a:gd name="T23" fmla="*/ 122 h 122"/>
                <a:gd name="T24" fmla="*/ 0 w 159"/>
                <a:gd name="T25" fmla="*/ 0 h 122"/>
                <a:gd name="T26" fmla="*/ 70 w 159"/>
                <a:gd name="T27" fmla="*/ 0 h 122"/>
                <a:gd name="T28" fmla="*/ 70 w 159"/>
                <a:gd name="T29" fmla="*/ 37 h 122"/>
                <a:gd name="T30" fmla="*/ 159 w 159"/>
                <a:gd name="T31" fmla="*/ 37 h 122"/>
                <a:gd name="T32" fmla="*/ 159 w 159"/>
                <a:gd name="T33" fmla="*/ 103 h 122"/>
                <a:gd name="T34" fmla="*/ 60 w 159"/>
                <a:gd name="T35" fmla="*/ 113 h 122"/>
                <a:gd name="T36" fmla="*/ 60 w 159"/>
                <a:gd name="T37" fmla="*/ 103 h 122"/>
                <a:gd name="T38" fmla="*/ 20 w 159"/>
                <a:gd name="T39" fmla="*/ 103 h 122"/>
                <a:gd name="T40" fmla="*/ 20 w 159"/>
                <a:gd name="T41" fmla="*/ 94 h 122"/>
                <a:gd name="T42" fmla="*/ 50 w 159"/>
                <a:gd name="T43" fmla="*/ 94 h 122"/>
                <a:gd name="T44" fmla="*/ 50 w 159"/>
                <a:gd name="T45" fmla="*/ 85 h 122"/>
                <a:gd name="T46" fmla="*/ 20 w 159"/>
                <a:gd name="T47" fmla="*/ 85 h 122"/>
                <a:gd name="T48" fmla="*/ 20 w 159"/>
                <a:gd name="T49" fmla="*/ 75 h 122"/>
                <a:gd name="T50" fmla="*/ 50 w 159"/>
                <a:gd name="T51" fmla="*/ 75 h 122"/>
                <a:gd name="T52" fmla="*/ 50 w 159"/>
                <a:gd name="T53" fmla="*/ 37 h 122"/>
                <a:gd name="T54" fmla="*/ 60 w 159"/>
                <a:gd name="T55" fmla="*/ 37 h 122"/>
                <a:gd name="T56" fmla="*/ 60 w 159"/>
                <a:gd name="T57" fmla="*/ 9 h 122"/>
                <a:gd name="T58" fmla="*/ 10 w 159"/>
                <a:gd name="T59" fmla="*/ 9 h 122"/>
                <a:gd name="T60" fmla="*/ 10 w 159"/>
                <a:gd name="T61" fmla="*/ 113 h 122"/>
                <a:gd name="T62" fmla="*/ 60 w 159"/>
                <a:gd name="T63" fmla="*/ 113 h 122"/>
                <a:gd name="T64" fmla="*/ 50 w 159"/>
                <a:gd name="T65" fmla="*/ 19 h 122"/>
                <a:gd name="T66" fmla="*/ 50 w 159"/>
                <a:gd name="T67" fmla="*/ 28 h 122"/>
                <a:gd name="T68" fmla="*/ 20 w 159"/>
                <a:gd name="T69" fmla="*/ 28 h 122"/>
                <a:gd name="T70" fmla="*/ 20 w 159"/>
                <a:gd name="T71" fmla="*/ 19 h 122"/>
                <a:gd name="T72" fmla="*/ 50 w 159"/>
                <a:gd name="T73" fmla="*/ 19 h 122"/>
                <a:gd name="T74" fmla="*/ 149 w 159"/>
                <a:gd name="T75" fmla="*/ 94 h 122"/>
                <a:gd name="T76" fmla="*/ 149 w 159"/>
                <a:gd name="T77" fmla="*/ 47 h 122"/>
                <a:gd name="T78" fmla="*/ 60 w 159"/>
                <a:gd name="T79" fmla="*/ 47 h 122"/>
                <a:gd name="T80" fmla="*/ 60 w 159"/>
                <a:gd name="T81" fmla="*/ 94 h 122"/>
                <a:gd name="T82" fmla="*/ 149 w 159"/>
                <a:gd name="T83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9" h="122">
                  <a:moveTo>
                    <a:pt x="159" y="103"/>
                  </a:moveTo>
                  <a:lnTo>
                    <a:pt x="109" y="103"/>
                  </a:lnTo>
                  <a:lnTo>
                    <a:pt x="109" y="113"/>
                  </a:lnTo>
                  <a:lnTo>
                    <a:pt x="129" y="113"/>
                  </a:lnTo>
                  <a:lnTo>
                    <a:pt x="129" y="122"/>
                  </a:lnTo>
                  <a:lnTo>
                    <a:pt x="80" y="122"/>
                  </a:lnTo>
                  <a:lnTo>
                    <a:pt x="80" y="113"/>
                  </a:lnTo>
                  <a:lnTo>
                    <a:pt x="99" y="113"/>
                  </a:lnTo>
                  <a:lnTo>
                    <a:pt x="99" y="103"/>
                  </a:lnTo>
                  <a:lnTo>
                    <a:pt x="70" y="103"/>
                  </a:lnTo>
                  <a:lnTo>
                    <a:pt x="70" y="122"/>
                  </a:lnTo>
                  <a:lnTo>
                    <a:pt x="0" y="122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37"/>
                  </a:lnTo>
                  <a:lnTo>
                    <a:pt x="159" y="37"/>
                  </a:lnTo>
                  <a:lnTo>
                    <a:pt x="159" y="103"/>
                  </a:lnTo>
                  <a:close/>
                  <a:moveTo>
                    <a:pt x="60" y="113"/>
                  </a:moveTo>
                  <a:lnTo>
                    <a:pt x="60" y="103"/>
                  </a:lnTo>
                  <a:lnTo>
                    <a:pt x="20" y="103"/>
                  </a:lnTo>
                  <a:lnTo>
                    <a:pt x="20" y="94"/>
                  </a:lnTo>
                  <a:lnTo>
                    <a:pt x="50" y="94"/>
                  </a:lnTo>
                  <a:lnTo>
                    <a:pt x="50" y="85"/>
                  </a:lnTo>
                  <a:lnTo>
                    <a:pt x="20" y="85"/>
                  </a:lnTo>
                  <a:lnTo>
                    <a:pt x="20" y="75"/>
                  </a:lnTo>
                  <a:lnTo>
                    <a:pt x="50" y="75"/>
                  </a:lnTo>
                  <a:lnTo>
                    <a:pt x="50" y="37"/>
                  </a:lnTo>
                  <a:lnTo>
                    <a:pt x="60" y="37"/>
                  </a:lnTo>
                  <a:lnTo>
                    <a:pt x="60" y="9"/>
                  </a:lnTo>
                  <a:lnTo>
                    <a:pt x="10" y="9"/>
                  </a:lnTo>
                  <a:lnTo>
                    <a:pt x="10" y="113"/>
                  </a:lnTo>
                  <a:lnTo>
                    <a:pt x="60" y="113"/>
                  </a:lnTo>
                  <a:close/>
                  <a:moveTo>
                    <a:pt x="50" y="19"/>
                  </a:moveTo>
                  <a:lnTo>
                    <a:pt x="50" y="28"/>
                  </a:lnTo>
                  <a:lnTo>
                    <a:pt x="20" y="28"/>
                  </a:lnTo>
                  <a:lnTo>
                    <a:pt x="20" y="19"/>
                  </a:lnTo>
                  <a:lnTo>
                    <a:pt x="50" y="19"/>
                  </a:lnTo>
                  <a:close/>
                  <a:moveTo>
                    <a:pt x="149" y="94"/>
                  </a:moveTo>
                  <a:lnTo>
                    <a:pt x="149" y="47"/>
                  </a:lnTo>
                  <a:lnTo>
                    <a:pt x="60" y="47"/>
                  </a:lnTo>
                  <a:lnTo>
                    <a:pt x="60" y="94"/>
                  </a:lnTo>
                  <a:lnTo>
                    <a:pt x="149" y="9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32208B6E-EC5D-4AC8-A351-DD5BA1788CAD}"/>
                </a:ext>
              </a:extLst>
            </p:cNvPr>
            <p:cNvGrpSpPr/>
            <p:nvPr/>
          </p:nvGrpSpPr>
          <p:grpSpPr>
            <a:xfrm>
              <a:off x="7035800" y="4556134"/>
              <a:ext cx="258763" cy="263526"/>
              <a:chOff x="7035800" y="4556134"/>
              <a:chExt cx="258763" cy="263526"/>
            </a:xfrm>
          </p:grpSpPr>
          <p:sp>
            <p:nvSpPr>
              <p:cNvPr id="185" name="Freeform 67">
                <a:extLst>
                  <a:ext uri="{FF2B5EF4-FFF2-40B4-BE49-F238E27FC236}">
                    <a16:creationId xmlns:a16="http://schemas.microsoft.com/office/drawing/2014/main" id="{D1D4D1A8-99C3-4E1F-BAFF-8CA98703B4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2313" y="4678372"/>
                <a:ext cx="182563" cy="76200"/>
              </a:xfrm>
              <a:custGeom>
                <a:avLst/>
                <a:gdLst>
                  <a:gd name="T0" fmla="*/ 488 w 523"/>
                  <a:gd name="T1" fmla="*/ 0 h 228"/>
                  <a:gd name="T2" fmla="*/ 36 w 523"/>
                  <a:gd name="T3" fmla="*/ 0 h 228"/>
                  <a:gd name="T4" fmla="*/ 0 w 523"/>
                  <a:gd name="T5" fmla="*/ 40 h 228"/>
                  <a:gd name="T6" fmla="*/ 0 w 523"/>
                  <a:gd name="T7" fmla="*/ 211 h 228"/>
                  <a:gd name="T8" fmla="*/ 62 w 523"/>
                  <a:gd name="T9" fmla="*/ 228 h 228"/>
                  <a:gd name="T10" fmla="*/ 62 w 523"/>
                  <a:gd name="T11" fmla="*/ 62 h 228"/>
                  <a:gd name="T12" fmla="*/ 460 w 523"/>
                  <a:gd name="T13" fmla="*/ 62 h 228"/>
                  <a:gd name="T14" fmla="*/ 460 w 523"/>
                  <a:gd name="T15" fmla="*/ 227 h 228"/>
                  <a:gd name="T16" fmla="*/ 523 w 523"/>
                  <a:gd name="T17" fmla="*/ 209 h 228"/>
                  <a:gd name="T18" fmla="*/ 523 w 523"/>
                  <a:gd name="T19" fmla="*/ 40 h 228"/>
                  <a:gd name="T20" fmla="*/ 488 w 52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3" h="228">
                    <a:moveTo>
                      <a:pt x="488" y="0"/>
                    </a:moveTo>
                    <a:lnTo>
                      <a:pt x="36" y="0"/>
                    </a:lnTo>
                    <a:cubicBezTo>
                      <a:pt x="17" y="0"/>
                      <a:pt x="0" y="16"/>
                      <a:pt x="0" y="40"/>
                    </a:cubicBezTo>
                    <a:lnTo>
                      <a:pt x="0" y="211"/>
                    </a:lnTo>
                    <a:lnTo>
                      <a:pt x="62" y="228"/>
                    </a:lnTo>
                    <a:lnTo>
                      <a:pt x="62" y="62"/>
                    </a:lnTo>
                    <a:lnTo>
                      <a:pt x="460" y="62"/>
                    </a:lnTo>
                    <a:lnTo>
                      <a:pt x="460" y="227"/>
                    </a:lnTo>
                    <a:lnTo>
                      <a:pt x="523" y="209"/>
                    </a:lnTo>
                    <a:lnTo>
                      <a:pt x="523" y="40"/>
                    </a:lnTo>
                    <a:cubicBezTo>
                      <a:pt x="523" y="16"/>
                      <a:pt x="505" y="0"/>
                      <a:pt x="488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Rectangle 68">
                <a:extLst>
                  <a:ext uri="{FF2B5EF4-FFF2-40B4-BE49-F238E27FC236}">
                    <a16:creationId xmlns:a16="http://schemas.microsoft.com/office/drawing/2014/main" id="{60BC8FAB-503A-453C-8AC6-1790F0A9F7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3275" y="4643447"/>
                <a:ext cx="22225" cy="53975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69">
                <a:extLst>
                  <a:ext uri="{FF2B5EF4-FFF2-40B4-BE49-F238E27FC236}">
                    <a16:creationId xmlns:a16="http://schemas.microsoft.com/office/drawing/2014/main" id="{1DF76F33-C391-421A-BA76-5D246253D5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5175" y="4556134"/>
                <a:ext cx="98425" cy="87313"/>
              </a:xfrm>
              <a:custGeom>
                <a:avLst/>
                <a:gdLst>
                  <a:gd name="T0" fmla="*/ 240 w 278"/>
                  <a:gd name="T1" fmla="*/ 0 h 264"/>
                  <a:gd name="T2" fmla="*/ 38 w 278"/>
                  <a:gd name="T3" fmla="*/ 0 h 264"/>
                  <a:gd name="T4" fmla="*/ 0 w 278"/>
                  <a:gd name="T5" fmla="*/ 39 h 264"/>
                  <a:gd name="T6" fmla="*/ 0 w 278"/>
                  <a:gd name="T7" fmla="*/ 226 h 264"/>
                  <a:gd name="T8" fmla="*/ 38 w 278"/>
                  <a:gd name="T9" fmla="*/ 264 h 264"/>
                  <a:gd name="T10" fmla="*/ 238 w 278"/>
                  <a:gd name="T11" fmla="*/ 264 h 264"/>
                  <a:gd name="T12" fmla="*/ 277 w 278"/>
                  <a:gd name="T13" fmla="*/ 226 h 264"/>
                  <a:gd name="T14" fmla="*/ 277 w 278"/>
                  <a:gd name="T15" fmla="*/ 39 h 264"/>
                  <a:gd name="T16" fmla="*/ 240 w 278"/>
                  <a:gd name="T17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264">
                    <a:moveTo>
                      <a:pt x="240" y="0"/>
                    </a:moveTo>
                    <a:lnTo>
                      <a:pt x="38" y="0"/>
                    </a:lnTo>
                    <a:cubicBezTo>
                      <a:pt x="17" y="0"/>
                      <a:pt x="0" y="18"/>
                      <a:pt x="0" y="39"/>
                    </a:cubicBezTo>
                    <a:lnTo>
                      <a:pt x="0" y="226"/>
                    </a:lnTo>
                    <a:cubicBezTo>
                      <a:pt x="0" y="247"/>
                      <a:pt x="17" y="264"/>
                      <a:pt x="38" y="264"/>
                    </a:cubicBezTo>
                    <a:lnTo>
                      <a:pt x="238" y="264"/>
                    </a:lnTo>
                    <a:cubicBezTo>
                      <a:pt x="259" y="264"/>
                      <a:pt x="277" y="247"/>
                      <a:pt x="277" y="226"/>
                    </a:cubicBezTo>
                    <a:lnTo>
                      <a:pt x="277" y="39"/>
                    </a:lnTo>
                    <a:cubicBezTo>
                      <a:pt x="278" y="18"/>
                      <a:pt x="261" y="0"/>
                      <a:pt x="240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Freeform 70">
                <a:extLst>
                  <a:ext uri="{FF2B5EF4-FFF2-40B4-BE49-F238E27FC236}">
                    <a16:creationId xmlns:a16="http://schemas.microsoft.com/office/drawing/2014/main" id="{9DA2300F-B7E5-4DA5-95A0-CB4EEF5CF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35800" y="4732347"/>
                <a:ext cx="96838" cy="87313"/>
              </a:xfrm>
              <a:custGeom>
                <a:avLst/>
                <a:gdLst>
                  <a:gd name="T0" fmla="*/ 239 w 277"/>
                  <a:gd name="T1" fmla="*/ 0 h 264"/>
                  <a:gd name="T2" fmla="*/ 39 w 277"/>
                  <a:gd name="T3" fmla="*/ 0 h 264"/>
                  <a:gd name="T4" fmla="*/ 0 w 277"/>
                  <a:gd name="T5" fmla="*/ 38 h 264"/>
                  <a:gd name="T6" fmla="*/ 0 w 277"/>
                  <a:gd name="T7" fmla="*/ 225 h 264"/>
                  <a:gd name="T8" fmla="*/ 39 w 277"/>
                  <a:gd name="T9" fmla="*/ 264 h 264"/>
                  <a:gd name="T10" fmla="*/ 239 w 277"/>
                  <a:gd name="T11" fmla="*/ 264 h 264"/>
                  <a:gd name="T12" fmla="*/ 277 w 277"/>
                  <a:gd name="T13" fmla="*/ 225 h 264"/>
                  <a:gd name="T14" fmla="*/ 277 w 277"/>
                  <a:gd name="T15" fmla="*/ 38 h 264"/>
                  <a:gd name="T16" fmla="*/ 239 w 277"/>
                  <a:gd name="T17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64">
                    <a:moveTo>
                      <a:pt x="239" y="0"/>
                    </a:moveTo>
                    <a:lnTo>
                      <a:pt x="39" y="0"/>
                    </a:lnTo>
                    <a:cubicBezTo>
                      <a:pt x="18" y="0"/>
                      <a:pt x="0" y="17"/>
                      <a:pt x="0" y="38"/>
                    </a:cubicBezTo>
                    <a:lnTo>
                      <a:pt x="0" y="225"/>
                    </a:lnTo>
                    <a:cubicBezTo>
                      <a:pt x="0" y="246"/>
                      <a:pt x="18" y="264"/>
                      <a:pt x="39" y="264"/>
                    </a:cubicBezTo>
                    <a:lnTo>
                      <a:pt x="239" y="264"/>
                    </a:lnTo>
                    <a:cubicBezTo>
                      <a:pt x="260" y="264"/>
                      <a:pt x="277" y="246"/>
                      <a:pt x="277" y="225"/>
                    </a:cubicBezTo>
                    <a:lnTo>
                      <a:pt x="277" y="38"/>
                    </a:lnTo>
                    <a:cubicBezTo>
                      <a:pt x="277" y="17"/>
                      <a:pt x="260" y="0"/>
                      <a:pt x="239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71">
                <a:extLst>
                  <a:ext uri="{FF2B5EF4-FFF2-40B4-BE49-F238E27FC236}">
                    <a16:creationId xmlns:a16="http://schemas.microsoft.com/office/drawing/2014/main" id="{550B2057-2D25-4EEF-926F-D6924A73FC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6138" y="4732347"/>
                <a:ext cx="98425" cy="87313"/>
              </a:xfrm>
              <a:custGeom>
                <a:avLst/>
                <a:gdLst>
                  <a:gd name="T0" fmla="*/ 238 w 278"/>
                  <a:gd name="T1" fmla="*/ 0 h 264"/>
                  <a:gd name="T2" fmla="*/ 38 w 278"/>
                  <a:gd name="T3" fmla="*/ 0 h 264"/>
                  <a:gd name="T4" fmla="*/ 0 w 278"/>
                  <a:gd name="T5" fmla="*/ 38 h 264"/>
                  <a:gd name="T6" fmla="*/ 0 w 278"/>
                  <a:gd name="T7" fmla="*/ 225 h 264"/>
                  <a:gd name="T8" fmla="*/ 38 w 278"/>
                  <a:gd name="T9" fmla="*/ 264 h 264"/>
                  <a:gd name="T10" fmla="*/ 238 w 278"/>
                  <a:gd name="T11" fmla="*/ 264 h 264"/>
                  <a:gd name="T12" fmla="*/ 277 w 278"/>
                  <a:gd name="T13" fmla="*/ 225 h 264"/>
                  <a:gd name="T14" fmla="*/ 277 w 278"/>
                  <a:gd name="T15" fmla="*/ 38 h 264"/>
                  <a:gd name="T16" fmla="*/ 238 w 278"/>
                  <a:gd name="T17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264">
                    <a:moveTo>
                      <a:pt x="238" y="0"/>
                    </a:moveTo>
                    <a:lnTo>
                      <a:pt x="38" y="0"/>
                    </a:lnTo>
                    <a:cubicBezTo>
                      <a:pt x="17" y="0"/>
                      <a:pt x="0" y="17"/>
                      <a:pt x="0" y="38"/>
                    </a:cubicBezTo>
                    <a:lnTo>
                      <a:pt x="0" y="225"/>
                    </a:lnTo>
                    <a:cubicBezTo>
                      <a:pt x="0" y="246"/>
                      <a:pt x="17" y="264"/>
                      <a:pt x="38" y="264"/>
                    </a:cubicBezTo>
                    <a:lnTo>
                      <a:pt x="238" y="264"/>
                    </a:lnTo>
                    <a:cubicBezTo>
                      <a:pt x="259" y="264"/>
                      <a:pt x="277" y="246"/>
                      <a:pt x="277" y="225"/>
                    </a:cubicBezTo>
                    <a:lnTo>
                      <a:pt x="277" y="38"/>
                    </a:lnTo>
                    <a:cubicBezTo>
                      <a:pt x="278" y="17"/>
                      <a:pt x="261" y="0"/>
                      <a:pt x="238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77" name="Group 74">
              <a:extLst>
                <a:ext uri="{FF2B5EF4-FFF2-40B4-BE49-F238E27FC236}">
                  <a16:creationId xmlns:a16="http://schemas.microsoft.com/office/drawing/2014/main" id="{6655D169-E694-4523-85A5-3D7450CAF74E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945300" y="3624271"/>
              <a:ext cx="257175" cy="231776"/>
              <a:chOff x="4375" y="2283"/>
              <a:chExt cx="162" cy="146"/>
            </a:xfrm>
            <a:solidFill>
              <a:schemeClr val="bg2"/>
            </a:solidFill>
          </p:grpSpPr>
          <p:sp>
            <p:nvSpPr>
              <p:cNvPr id="179" name="Rectangle 75">
                <a:extLst>
                  <a:ext uri="{FF2B5EF4-FFF2-40B4-BE49-F238E27FC236}">
                    <a16:creationId xmlns:a16="http://schemas.microsoft.com/office/drawing/2014/main" id="{4E316107-42E7-4503-AD4B-E5B52866D3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85" y="2348"/>
                <a:ext cx="23" cy="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Rectangle 76">
                <a:extLst>
                  <a:ext uri="{FF2B5EF4-FFF2-40B4-BE49-F238E27FC236}">
                    <a16:creationId xmlns:a16="http://schemas.microsoft.com/office/drawing/2014/main" id="{E1D67794-ED23-4250-A8A8-C96BC46AE7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5" y="2376"/>
                <a:ext cx="23" cy="4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Rectangle 77">
                <a:extLst>
                  <a:ext uri="{FF2B5EF4-FFF2-40B4-BE49-F238E27FC236}">
                    <a16:creationId xmlns:a16="http://schemas.microsoft.com/office/drawing/2014/main" id="{C39E0FEA-8CDF-44D6-BB34-AD3C0FFC21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4" y="2330"/>
                <a:ext cx="23" cy="8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Rectangle 78">
                <a:extLst>
                  <a:ext uri="{FF2B5EF4-FFF2-40B4-BE49-F238E27FC236}">
                    <a16:creationId xmlns:a16="http://schemas.microsoft.com/office/drawing/2014/main" id="{5C16B76E-B022-4CFC-AC85-3B9DCA8F2F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4" y="2367"/>
                <a:ext cx="23" cy="4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Rectangle 79">
                <a:extLst>
                  <a:ext uri="{FF2B5EF4-FFF2-40B4-BE49-F238E27FC236}">
                    <a16:creationId xmlns:a16="http://schemas.microsoft.com/office/drawing/2014/main" id="{69711623-1E11-4EF9-A375-E9A294AD75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4" y="2314"/>
                <a:ext cx="24" cy="10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80">
                <a:extLst>
                  <a:ext uri="{FF2B5EF4-FFF2-40B4-BE49-F238E27FC236}">
                    <a16:creationId xmlns:a16="http://schemas.microsoft.com/office/drawing/2014/main" id="{817A260D-E797-43BC-AC99-1DEC6AC954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5" y="2283"/>
                <a:ext cx="162" cy="146"/>
              </a:xfrm>
              <a:custGeom>
                <a:avLst/>
                <a:gdLst>
                  <a:gd name="T0" fmla="*/ 7 w 162"/>
                  <a:gd name="T1" fmla="*/ 140 h 146"/>
                  <a:gd name="T2" fmla="*/ 7 w 162"/>
                  <a:gd name="T3" fmla="*/ 0 h 146"/>
                  <a:gd name="T4" fmla="*/ 0 w 162"/>
                  <a:gd name="T5" fmla="*/ 0 h 146"/>
                  <a:gd name="T6" fmla="*/ 0 w 162"/>
                  <a:gd name="T7" fmla="*/ 146 h 146"/>
                  <a:gd name="T8" fmla="*/ 162 w 162"/>
                  <a:gd name="T9" fmla="*/ 146 h 146"/>
                  <a:gd name="T10" fmla="*/ 162 w 162"/>
                  <a:gd name="T11" fmla="*/ 140 h 146"/>
                  <a:gd name="T12" fmla="*/ 7 w 162"/>
                  <a:gd name="T13" fmla="*/ 14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2" h="146">
                    <a:moveTo>
                      <a:pt x="7" y="14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146"/>
                    </a:lnTo>
                    <a:lnTo>
                      <a:pt x="162" y="146"/>
                    </a:lnTo>
                    <a:lnTo>
                      <a:pt x="162" y="140"/>
                    </a:lnTo>
                    <a:lnTo>
                      <a:pt x="7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78" name="Freeform 85">
              <a:extLst>
                <a:ext uri="{FF2B5EF4-FFF2-40B4-BE49-F238E27FC236}">
                  <a16:creationId xmlns:a16="http://schemas.microsoft.com/office/drawing/2014/main" id="{ED7E468A-2CF8-4D78-98D2-F7DD4FE781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10525" y="3279776"/>
              <a:ext cx="252412" cy="222250"/>
            </a:xfrm>
            <a:custGeom>
              <a:avLst/>
              <a:gdLst>
                <a:gd name="T0" fmla="*/ 512 w 512"/>
                <a:gd name="T1" fmla="*/ 320 h 480"/>
                <a:gd name="T2" fmla="*/ 416 w 512"/>
                <a:gd name="T3" fmla="*/ 320 h 480"/>
                <a:gd name="T4" fmla="*/ 416 w 512"/>
                <a:gd name="T5" fmla="*/ 384 h 480"/>
                <a:gd name="T6" fmla="*/ 160 w 512"/>
                <a:gd name="T7" fmla="*/ 384 h 480"/>
                <a:gd name="T8" fmla="*/ 64 w 512"/>
                <a:gd name="T9" fmla="*/ 480 h 480"/>
                <a:gd name="T10" fmla="*/ 64 w 512"/>
                <a:gd name="T11" fmla="*/ 384 h 480"/>
                <a:gd name="T12" fmla="*/ 0 w 512"/>
                <a:gd name="T13" fmla="*/ 384 h 480"/>
                <a:gd name="T14" fmla="*/ 0 w 512"/>
                <a:gd name="T15" fmla="*/ 96 h 480"/>
                <a:gd name="T16" fmla="*/ 64 w 512"/>
                <a:gd name="T17" fmla="*/ 96 h 480"/>
                <a:gd name="T18" fmla="*/ 64 w 512"/>
                <a:gd name="T19" fmla="*/ 0 h 480"/>
                <a:gd name="T20" fmla="*/ 512 w 512"/>
                <a:gd name="T21" fmla="*/ 0 h 480"/>
                <a:gd name="T22" fmla="*/ 512 w 512"/>
                <a:gd name="T23" fmla="*/ 320 h 480"/>
                <a:gd name="T24" fmla="*/ 384 w 512"/>
                <a:gd name="T25" fmla="*/ 128 h 480"/>
                <a:gd name="T26" fmla="*/ 32 w 512"/>
                <a:gd name="T27" fmla="*/ 128 h 480"/>
                <a:gd name="T28" fmla="*/ 32 w 512"/>
                <a:gd name="T29" fmla="*/ 352 h 480"/>
                <a:gd name="T30" fmla="*/ 96 w 512"/>
                <a:gd name="T31" fmla="*/ 352 h 480"/>
                <a:gd name="T32" fmla="*/ 96 w 512"/>
                <a:gd name="T33" fmla="*/ 403 h 480"/>
                <a:gd name="T34" fmla="*/ 122 w 512"/>
                <a:gd name="T35" fmla="*/ 378 h 480"/>
                <a:gd name="T36" fmla="*/ 147 w 512"/>
                <a:gd name="T37" fmla="*/ 352 h 480"/>
                <a:gd name="T38" fmla="*/ 384 w 512"/>
                <a:gd name="T39" fmla="*/ 352 h 480"/>
                <a:gd name="T40" fmla="*/ 384 w 512"/>
                <a:gd name="T41" fmla="*/ 128 h 480"/>
                <a:gd name="T42" fmla="*/ 480 w 512"/>
                <a:gd name="T43" fmla="*/ 32 h 480"/>
                <a:gd name="T44" fmla="*/ 96 w 512"/>
                <a:gd name="T45" fmla="*/ 32 h 480"/>
                <a:gd name="T46" fmla="*/ 96 w 512"/>
                <a:gd name="T47" fmla="*/ 96 h 480"/>
                <a:gd name="T48" fmla="*/ 416 w 512"/>
                <a:gd name="T49" fmla="*/ 96 h 480"/>
                <a:gd name="T50" fmla="*/ 416 w 512"/>
                <a:gd name="T51" fmla="*/ 288 h 480"/>
                <a:gd name="T52" fmla="*/ 480 w 512"/>
                <a:gd name="T53" fmla="*/ 288 h 480"/>
                <a:gd name="T54" fmla="*/ 480 w 512"/>
                <a:gd name="T55" fmla="*/ 3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12" h="480">
                  <a:moveTo>
                    <a:pt x="512" y="320"/>
                  </a:moveTo>
                  <a:lnTo>
                    <a:pt x="416" y="320"/>
                  </a:lnTo>
                  <a:lnTo>
                    <a:pt x="416" y="384"/>
                  </a:lnTo>
                  <a:lnTo>
                    <a:pt x="160" y="384"/>
                  </a:lnTo>
                  <a:lnTo>
                    <a:pt x="64" y="480"/>
                  </a:lnTo>
                  <a:lnTo>
                    <a:pt x="64" y="384"/>
                  </a:lnTo>
                  <a:lnTo>
                    <a:pt x="0" y="384"/>
                  </a:lnTo>
                  <a:lnTo>
                    <a:pt x="0" y="96"/>
                  </a:lnTo>
                  <a:lnTo>
                    <a:pt x="64" y="96"/>
                  </a:lnTo>
                  <a:lnTo>
                    <a:pt x="64" y="0"/>
                  </a:lnTo>
                  <a:lnTo>
                    <a:pt x="512" y="0"/>
                  </a:lnTo>
                  <a:lnTo>
                    <a:pt x="512" y="320"/>
                  </a:lnTo>
                  <a:close/>
                  <a:moveTo>
                    <a:pt x="384" y="128"/>
                  </a:moveTo>
                  <a:lnTo>
                    <a:pt x="32" y="128"/>
                  </a:lnTo>
                  <a:lnTo>
                    <a:pt x="32" y="352"/>
                  </a:lnTo>
                  <a:lnTo>
                    <a:pt x="96" y="352"/>
                  </a:lnTo>
                  <a:lnTo>
                    <a:pt x="96" y="403"/>
                  </a:lnTo>
                  <a:cubicBezTo>
                    <a:pt x="105" y="395"/>
                    <a:pt x="113" y="386"/>
                    <a:pt x="122" y="378"/>
                  </a:cubicBezTo>
                  <a:cubicBezTo>
                    <a:pt x="130" y="369"/>
                    <a:pt x="138" y="361"/>
                    <a:pt x="147" y="352"/>
                  </a:cubicBezTo>
                  <a:lnTo>
                    <a:pt x="384" y="352"/>
                  </a:lnTo>
                  <a:lnTo>
                    <a:pt x="384" y="128"/>
                  </a:lnTo>
                  <a:close/>
                  <a:moveTo>
                    <a:pt x="480" y="32"/>
                  </a:moveTo>
                  <a:lnTo>
                    <a:pt x="96" y="32"/>
                  </a:lnTo>
                  <a:lnTo>
                    <a:pt x="96" y="96"/>
                  </a:lnTo>
                  <a:lnTo>
                    <a:pt x="416" y="96"/>
                  </a:lnTo>
                  <a:lnTo>
                    <a:pt x="416" y="288"/>
                  </a:lnTo>
                  <a:lnTo>
                    <a:pt x="480" y="288"/>
                  </a:lnTo>
                  <a:lnTo>
                    <a:pt x="480" y="32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10" name="Picture 209">
            <a:extLst>
              <a:ext uri="{FF2B5EF4-FFF2-40B4-BE49-F238E27FC236}">
                <a16:creationId xmlns:a16="http://schemas.microsoft.com/office/drawing/2014/main" id="{DC707859-44CC-4D25-A515-1A58B9870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568" y="3399306"/>
            <a:ext cx="3951939" cy="2549739"/>
          </a:xfrm>
          <a:prstGeom prst="rect">
            <a:avLst/>
          </a:prstGeom>
        </p:spPr>
      </p:pic>
      <p:pic>
        <p:nvPicPr>
          <p:cNvPr id="211" name="Picture 210">
            <a:extLst>
              <a:ext uri="{FF2B5EF4-FFF2-40B4-BE49-F238E27FC236}">
                <a16:creationId xmlns:a16="http://schemas.microsoft.com/office/drawing/2014/main" id="{43CDC655-E0DC-4C2A-BAF8-683F6511130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08759" y="1661873"/>
            <a:ext cx="780290" cy="780290"/>
          </a:xfrm>
          <a:prstGeom prst="rect">
            <a:avLst/>
          </a:prstGeom>
        </p:spPr>
      </p:pic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0504C48D-6910-4557-8568-7E1094258DA0}"/>
              </a:ext>
            </a:extLst>
          </p:cNvPr>
          <p:cNvCxnSpPr>
            <a:cxnSpLocks/>
          </p:cNvCxnSpPr>
          <p:nvPr/>
        </p:nvCxnSpPr>
        <p:spPr>
          <a:xfrm rot="600000" flipV="1">
            <a:off x="3148810" y="2126269"/>
            <a:ext cx="1507006" cy="1358099"/>
          </a:xfrm>
          <a:prstGeom prst="straightConnector1">
            <a:avLst/>
          </a:prstGeom>
          <a:ln w="38100">
            <a:solidFill>
              <a:schemeClr val="accent3">
                <a:lumMod val="50000"/>
              </a:schemeClr>
            </a:solidFill>
            <a:prstDash val="sys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0168C0D8-EB9F-4E73-8A34-D097F94BD013}"/>
              </a:ext>
            </a:extLst>
          </p:cNvPr>
          <p:cNvCxnSpPr>
            <a:cxnSpLocks/>
          </p:cNvCxnSpPr>
          <p:nvPr/>
        </p:nvCxnSpPr>
        <p:spPr>
          <a:xfrm flipV="1">
            <a:off x="3587760" y="2429601"/>
            <a:ext cx="1405601" cy="879165"/>
          </a:xfrm>
          <a:prstGeom prst="straightConnector1">
            <a:avLst/>
          </a:prstGeom>
          <a:ln w="38100">
            <a:solidFill>
              <a:schemeClr val="accent3">
                <a:lumMod val="50000"/>
              </a:schemeClr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Arrow Connector 213">
            <a:extLst>
              <a:ext uri="{FF2B5EF4-FFF2-40B4-BE49-F238E27FC236}">
                <a16:creationId xmlns:a16="http://schemas.microsoft.com/office/drawing/2014/main" id="{C1FED253-11D4-4EF4-A070-BCE147DE3C81}"/>
              </a:ext>
            </a:extLst>
          </p:cNvPr>
          <p:cNvCxnSpPr/>
          <p:nvPr/>
        </p:nvCxnSpPr>
        <p:spPr>
          <a:xfrm>
            <a:off x="4062940" y="4250592"/>
            <a:ext cx="3538356" cy="0"/>
          </a:xfrm>
          <a:prstGeom prst="straightConnector1">
            <a:avLst/>
          </a:prstGeom>
          <a:ln w="38100">
            <a:solidFill>
              <a:schemeClr val="accent3">
                <a:lumMod val="50000"/>
              </a:schemeClr>
            </a:solidFill>
            <a:prstDash val="sysDot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845D7E53-5FEA-435E-8DBA-9E25D5385874}"/>
              </a:ext>
            </a:extLst>
          </p:cNvPr>
          <p:cNvCxnSpPr/>
          <p:nvPr/>
        </p:nvCxnSpPr>
        <p:spPr>
          <a:xfrm>
            <a:off x="4062940" y="4633564"/>
            <a:ext cx="3538356" cy="0"/>
          </a:xfrm>
          <a:prstGeom prst="straightConnector1">
            <a:avLst/>
          </a:prstGeom>
          <a:ln w="38100">
            <a:solidFill>
              <a:schemeClr val="accent1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TextBox 215">
            <a:extLst>
              <a:ext uri="{FF2B5EF4-FFF2-40B4-BE49-F238E27FC236}">
                <a16:creationId xmlns:a16="http://schemas.microsoft.com/office/drawing/2014/main" id="{9C79A71B-51E0-4BC3-B984-9AC7BBB8536D}"/>
              </a:ext>
            </a:extLst>
          </p:cNvPr>
          <p:cNvSpPr txBox="1"/>
          <p:nvPr/>
        </p:nvSpPr>
        <p:spPr>
          <a:xfrm>
            <a:off x="2967989" y="2341532"/>
            <a:ext cx="960328" cy="378565"/>
          </a:xfrm>
          <a:prstGeom prst="rect">
            <a:avLst/>
          </a:prstGeom>
          <a:solidFill>
            <a:schemeClr val="bg2"/>
          </a:solidFill>
        </p:spPr>
        <p:txBody>
          <a:bodyPr wrap="none" lIns="91440" tIns="91440" rIns="91440" bIns="9144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Get token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ADF74A9B-CA84-4B90-A15B-DDF67B03DB8F}"/>
              </a:ext>
            </a:extLst>
          </p:cNvPr>
          <p:cNvSpPr txBox="1"/>
          <p:nvPr/>
        </p:nvSpPr>
        <p:spPr>
          <a:xfrm>
            <a:off x="4447066" y="2850249"/>
            <a:ext cx="1211998" cy="378565"/>
          </a:xfrm>
          <a:prstGeom prst="rect">
            <a:avLst/>
          </a:prstGeom>
          <a:solidFill>
            <a:schemeClr val="bg2"/>
          </a:solidFill>
        </p:spPr>
        <p:txBody>
          <a:bodyPr wrap="none" lIns="91440" tIns="91440" rIns="91440" bIns="9144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Access token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5D6433B0-66FE-47E3-A84B-8F74A938151F}"/>
              </a:ext>
            </a:extLst>
          </p:cNvPr>
          <p:cNvSpPr txBox="1"/>
          <p:nvPr/>
        </p:nvSpPr>
        <p:spPr>
          <a:xfrm>
            <a:off x="5803532" y="3967102"/>
            <a:ext cx="1201191" cy="572464"/>
          </a:xfrm>
          <a:prstGeom prst="rect">
            <a:avLst/>
          </a:prstGeom>
          <a:solidFill>
            <a:schemeClr val="bg2"/>
          </a:solidFill>
        </p:spPr>
        <p:txBody>
          <a:bodyPr wrap="square" lIns="91440" tIns="91440" rIns="91440" bIns="9144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Get current user’s profile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73C8B654-EB09-4749-9A29-E6FAC1DE000B}"/>
              </a:ext>
            </a:extLst>
          </p:cNvPr>
          <p:cNvSpPr txBox="1"/>
          <p:nvPr/>
        </p:nvSpPr>
        <p:spPr>
          <a:xfrm>
            <a:off x="4601027" y="4435476"/>
            <a:ext cx="1010796" cy="378565"/>
          </a:xfrm>
          <a:prstGeom prst="rect">
            <a:avLst/>
          </a:prstGeom>
          <a:solidFill>
            <a:schemeClr val="bg2"/>
          </a:solidFill>
        </p:spPr>
        <p:txBody>
          <a:bodyPr wrap="square" lIns="91440" tIns="91440" rIns="91440" bIns="9144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/>
              <a:t>My profile</a:t>
            </a:r>
          </a:p>
        </p:txBody>
      </p:sp>
      <p:pic>
        <p:nvPicPr>
          <p:cNvPr id="222" name="Picture Placeholder 3">
            <a:extLst>
              <a:ext uri="{FF2B5EF4-FFF2-40B4-BE49-F238E27FC236}">
                <a16:creationId xmlns:a16="http://schemas.microsoft.com/office/drawing/2014/main" id="{64A1A604-4ADD-415F-A12B-8C30582782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86" t="5385" r="10682" b="14781"/>
          <a:stretch/>
        </p:blipFill>
        <p:spPr>
          <a:xfrm>
            <a:off x="786134" y="3478295"/>
            <a:ext cx="3152568" cy="1807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4694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5138" y="632779"/>
            <a:ext cx="11533187" cy="410369"/>
          </a:xfrm>
        </p:spPr>
        <p:txBody>
          <a:bodyPr/>
          <a:lstStyle/>
          <a:p>
            <a:r>
              <a:rPr lang="en-US" dirty="0"/>
              <a:t>Mobile and native applications – authorization code grant and v2 endpoint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A8E22BB-B59D-412F-9D68-4CBECEFAC40D}"/>
              </a:ext>
            </a:extLst>
          </p:cNvPr>
          <p:cNvSpPr/>
          <p:nvPr/>
        </p:nvSpPr>
        <p:spPr bwMode="auto">
          <a:xfrm>
            <a:off x="4794857" y="2596138"/>
            <a:ext cx="2299311" cy="350865"/>
          </a:xfrm>
          <a:prstGeom prst="rect">
            <a:avLst/>
          </a:prstGeom>
          <a:solidFill>
            <a:schemeClr val="bg2">
              <a:lumMod val="95000"/>
            </a:schemeClr>
          </a:solidFill>
          <a:ln w="12700" cap="sq">
            <a:solidFill>
              <a:schemeClr val="accent1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accent1"/>
                </a:solidFill>
                <a:latin typeface="+mj-lt"/>
                <a:ea typeface="Segoe UI" pitchFamily="34" charset="0"/>
                <a:cs typeface="Segoe UI" pitchFamily="34" charset="0"/>
              </a:rPr>
              <a:t>Sign in, consent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811885D-5F05-4143-8E3A-AD7314562B8B}"/>
              </a:ext>
            </a:extLst>
          </p:cNvPr>
          <p:cNvSpPr/>
          <p:nvPr/>
        </p:nvSpPr>
        <p:spPr bwMode="auto">
          <a:xfrm>
            <a:off x="377172" y="1729507"/>
            <a:ext cx="1295892" cy="324985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Application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402404D-82E4-4182-82DF-691ED36EC0B8}"/>
              </a:ext>
            </a:extLst>
          </p:cNvPr>
          <p:cNvSpPr/>
          <p:nvPr/>
        </p:nvSpPr>
        <p:spPr bwMode="auto">
          <a:xfrm>
            <a:off x="9906252" y="1731773"/>
            <a:ext cx="2279110" cy="32045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https://graph.microsoft.com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79A0E48-46E8-4CA0-A81D-88B47A0AAC56}"/>
              </a:ext>
            </a:extLst>
          </p:cNvPr>
          <p:cNvSpPr/>
          <p:nvPr/>
        </p:nvSpPr>
        <p:spPr bwMode="auto">
          <a:xfrm>
            <a:off x="3115030" y="1295398"/>
            <a:ext cx="5698425" cy="360722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https://login.microsoftonline.com/common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0E92C80-1921-4599-92FC-AE30EFFF00EC}"/>
              </a:ext>
            </a:extLst>
          </p:cNvPr>
          <p:cNvSpPr/>
          <p:nvPr/>
        </p:nvSpPr>
        <p:spPr bwMode="auto">
          <a:xfrm>
            <a:off x="3115030" y="1731773"/>
            <a:ext cx="2822307" cy="32045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/common/OAuth/v2.0/authorize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04FC513-6DD7-4DAB-9B34-82608AD3296E}"/>
              </a:ext>
            </a:extLst>
          </p:cNvPr>
          <p:cNvSpPr/>
          <p:nvPr/>
        </p:nvSpPr>
        <p:spPr bwMode="auto">
          <a:xfrm>
            <a:off x="5987590" y="1731773"/>
            <a:ext cx="2825865" cy="32045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/common/OAuth/v2.0/token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CA90122-A694-434E-91BC-BDBBFD1041D0}"/>
              </a:ext>
            </a:extLst>
          </p:cNvPr>
          <p:cNvCxnSpPr>
            <a:cxnSpLocks/>
          </p:cNvCxnSpPr>
          <p:nvPr/>
        </p:nvCxnSpPr>
        <p:spPr>
          <a:xfrm>
            <a:off x="11545712" y="2052226"/>
            <a:ext cx="0" cy="4535609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DED5FFE-B299-469D-B2AC-707EAE9BFC39}"/>
              </a:ext>
            </a:extLst>
          </p:cNvPr>
          <p:cNvCxnSpPr>
            <a:cxnSpLocks/>
          </p:cNvCxnSpPr>
          <p:nvPr/>
        </p:nvCxnSpPr>
        <p:spPr>
          <a:xfrm>
            <a:off x="4794856" y="2052226"/>
            <a:ext cx="0" cy="4535609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04AF99C-0CEC-4E33-A14B-5973AA0AB11F}"/>
              </a:ext>
            </a:extLst>
          </p:cNvPr>
          <p:cNvCxnSpPr>
            <a:cxnSpLocks/>
          </p:cNvCxnSpPr>
          <p:nvPr/>
        </p:nvCxnSpPr>
        <p:spPr>
          <a:xfrm>
            <a:off x="766616" y="2052226"/>
            <a:ext cx="0" cy="4535609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E7C541E-C908-4867-A049-9C176987950A}"/>
              </a:ext>
            </a:extLst>
          </p:cNvPr>
          <p:cNvCxnSpPr>
            <a:cxnSpLocks/>
          </p:cNvCxnSpPr>
          <p:nvPr/>
        </p:nvCxnSpPr>
        <p:spPr>
          <a:xfrm>
            <a:off x="7382615" y="2052226"/>
            <a:ext cx="0" cy="4535609"/>
          </a:xfrm>
          <a:prstGeom prst="line">
            <a:avLst/>
          </a:prstGeom>
          <a:ln w="381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C91A238-9145-4415-A89D-64FF72898B49}"/>
              </a:ext>
            </a:extLst>
          </p:cNvPr>
          <p:cNvCxnSpPr/>
          <p:nvPr/>
        </p:nvCxnSpPr>
        <p:spPr>
          <a:xfrm>
            <a:off x="783423" y="2553206"/>
            <a:ext cx="3877826" cy="4708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276A4E82-8ADD-4B4E-A2EA-0BD20F733D01}"/>
              </a:ext>
            </a:extLst>
          </p:cNvPr>
          <p:cNvCxnSpPr/>
          <p:nvPr/>
        </p:nvCxnSpPr>
        <p:spPr>
          <a:xfrm>
            <a:off x="783423" y="4287127"/>
            <a:ext cx="10449265" cy="5989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648CA885-0B11-4C99-92E9-681C368BC633}"/>
              </a:ext>
            </a:extLst>
          </p:cNvPr>
          <p:cNvCxnSpPr>
            <a:cxnSpLocks/>
          </p:cNvCxnSpPr>
          <p:nvPr/>
        </p:nvCxnSpPr>
        <p:spPr>
          <a:xfrm>
            <a:off x="861374" y="3050879"/>
            <a:ext cx="3900445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0E4767E-5420-429A-9033-C185956D685C}"/>
              </a:ext>
            </a:extLst>
          </p:cNvPr>
          <p:cNvCxnSpPr/>
          <p:nvPr/>
        </p:nvCxnSpPr>
        <p:spPr>
          <a:xfrm flipV="1">
            <a:off x="783423" y="3606119"/>
            <a:ext cx="6414160" cy="6842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6A5BEA57-C6EB-4624-87FB-24BC134DFFEB}"/>
              </a:ext>
            </a:extLst>
          </p:cNvPr>
          <p:cNvCxnSpPr>
            <a:cxnSpLocks/>
          </p:cNvCxnSpPr>
          <p:nvPr/>
        </p:nvCxnSpPr>
        <p:spPr>
          <a:xfrm>
            <a:off x="861374" y="3754209"/>
            <a:ext cx="6521241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0E953B22-5F85-438F-8039-F8D991954DD4}"/>
              </a:ext>
            </a:extLst>
          </p:cNvPr>
          <p:cNvCxnSpPr>
            <a:cxnSpLocks/>
          </p:cNvCxnSpPr>
          <p:nvPr/>
        </p:nvCxnSpPr>
        <p:spPr>
          <a:xfrm>
            <a:off x="861374" y="4434938"/>
            <a:ext cx="10684338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923793FE-0B85-47FC-A8BC-F9616C5C51ED}"/>
              </a:ext>
            </a:extLst>
          </p:cNvPr>
          <p:cNvSpPr/>
          <p:nvPr/>
        </p:nvSpPr>
        <p:spPr bwMode="auto">
          <a:xfrm>
            <a:off x="783423" y="4837210"/>
            <a:ext cx="10762289" cy="33401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+mj-lt"/>
                <a:ea typeface="Segoe UI" pitchFamily="34" charset="0"/>
                <a:cs typeface="Segoe UI" pitchFamily="34" charset="0"/>
              </a:rPr>
              <a:t>Token expires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D19802-7455-43D1-B881-2E15C44DBAE5}"/>
              </a:ext>
            </a:extLst>
          </p:cNvPr>
          <p:cNvCxnSpPr>
            <a:cxnSpLocks/>
          </p:cNvCxnSpPr>
          <p:nvPr/>
        </p:nvCxnSpPr>
        <p:spPr>
          <a:xfrm>
            <a:off x="783423" y="5555738"/>
            <a:ext cx="6414160" cy="20954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A8E11124-3B3E-4627-9733-5049DB3C5BE9}"/>
              </a:ext>
            </a:extLst>
          </p:cNvPr>
          <p:cNvCxnSpPr>
            <a:cxnSpLocks/>
          </p:cNvCxnSpPr>
          <p:nvPr/>
        </p:nvCxnSpPr>
        <p:spPr>
          <a:xfrm>
            <a:off x="861374" y="5715730"/>
            <a:ext cx="6521241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96BCFD0-0136-42E9-A38E-E89E1AFDC9E7}"/>
              </a:ext>
            </a:extLst>
          </p:cNvPr>
          <p:cNvCxnSpPr/>
          <p:nvPr/>
        </p:nvCxnSpPr>
        <p:spPr>
          <a:xfrm>
            <a:off x="783423" y="6135134"/>
            <a:ext cx="10449265" cy="5989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3D30607-47F6-48D7-A204-CC1001B2783C}"/>
              </a:ext>
            </a:extLst>
          </p:cNvPr>
          <p:cNvCxnSpPr>
            <a:cxnSpLocks/>
          </p:cNvCxnSpPr>
          <p:nvPr/>
        </p:nvCxnSpPr>
        <p:spPr>
          <a:xfrm>
            <a:off x="861374" y="6318310"/>
            <a:ext cx="10684338" cy="0"/>
          </a:xfrm>
          <a:prstGeom prst="straightConnector1">
            <a:avLst/>
          </a:prstGeom>
          <a:ln w="12700">
            <a:solidFill>
              <a:schemeClr val="tx2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D488AF3E-1D33-4669-B5D0-E2D567602113}"/>
              </a:ext>
            </a:extLst>
          </p:cNvPr>
          <p:cNvSpPr txBox="1"/>
          <p:nvPr/>
        </p:nvSpPr>
        <p:spPr>
          <a:xfrm>
            <a:off x="975857" y="3028000"/>
            <a:ext cx="1499128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2"/>
                </a:solidFill>
                <a:latin typeface="+mj-lt"/>
              </a:rPr>
              <a:t>authorization code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585EB5E-4E11-4CD2-871C-1ABB4AE608C1}"/>
              </a:ext>
            </a:extLst>
          </p:cNvPr>
          <p:cNvSpPr txBox="1"/>
          <p:nvPr/>
        </p:nvSpPr>
        <p:spPr>
          <a:xfrm>
            <a:off x="1862546" y="3271138"/>
            <a:ext cx="2965492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1200" i="1" dirty="0">
                <a:solidFill>
                  <a:schemeClr val="tx2"/>
                </a:solidFill>
              </a:rPr>
              <a:t>?</a:t>
            </a:r>
            <a:r>
              <a:rPr lang="fr-FR" sz="1200" i="1" dirty="0" err="1">
                <a:solidFill>
                  <a:schemeClr val="tx2"/>
                </a:solidFill>
              </a:rPr>
              <a:t>grant_type</a:t>
            </a:r>
            <a:r>
              <a:rPr lang="fr-FR" sz="1200" i="1" dirty="0">
                <a:solidFill>
                  <a:schemeClr val="tx2"/>
                </a:solidFill>
              </a:rPr>
              <a:t>=</a:t>
            </a:r>
            <a:r>
              <a:rPr lang="fr-FR" sz="1200" i="1" dirty="0" err="1">
                <a:solidFill>
                  <a:schemeClr val="tx2"/>
                </a:solidFill>
              </a:rPr>
              <a:t>authorization_code&amp;code</a:t>
            </a:r>
            <a:r>
              <a:rPr lang="fr-FR" sz="1200" i="1" dirty="0">
                <a:solidFill>
                  <a:schemeClr val="tx2"/>
                </a:solidFill>
              </a:rPr>
              <a:t>=…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B8A979E-9A11-46F1-A7B0-8460271D1902}"/>
              </a:ext>
            </a:extLst>
          </p:cNvPr>
          <p:cNvSpPr txBox="1"/>
          <p:nvPr/>
        </p:nvSpPr>
        <p:spPr>
          <a:xfrm>
            <a:off x="975857" y="3762549"/>
            <a:ext cx="2776081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 err="1">
                <a:solidFill>
                  <a:schemeClr val="tx2"/>
                </a:solidFill>
                <a:latin typeface="+mj-lt"/>
              </a:rPr>
              <a:t>access_token</a:t>
            </a:r>
            <a:r>
              <a:rPr lang="en-US" sz="1200" dirty="0">
                <a:solidFill>
                  <a:schemeClr val="tx2"/>
                </a:solidFill>
                <a:latin typeface="+mj-lt"/>
              </a:rPr>
              <a:t>, </a:t>
            </a:r>
            <a:r>
              <a:rPr lang="en-US" sz="1200" dirty="0" err="1">
                <a:solidFill>
                  <a:schemeClr val="tx2"/>
                </a:solidFill>
                <a:latin typeface="+mj-lt"/>
              </a:rPr>
              <a:t>refresh_token</a:t>
            </a:r>
            <a:r>
              <a:rPr lang="en-US" sz="1200" dirty="0">
                <a:solidFill>
                  <a:schemeClr val="tx2"/>
                </a:solidFill>
                <a:latin typeface="+mj-lt"/>
              </a:rPr>
              <a:t>, </a:t>
            </a:r>
            <a:r>
              <a:rPr lang="en-US" sz="1200" dirty="0" err="1">
                <a:solidFill>
                  <a:schemeClr val="tx2"/>
                </a:solidFill>
                <a:latin typeface="+mj-lt"/>
              </a:rPr>
              <a:t>id_token</a:t>
            </a:r>
            <a:endParaRPr lang="en-US" sz="12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521C5D2-9D96-498A-AF7B-C62CCD54A7BB}"/>
              </a:ext>
            </a:extLst>
          </p:cNvPr>
          <p:cNvSpPr txBox="1"/>
          <p:nvPr/>
        </p:nvSpPr>
        <p:spPr>
          <a:xfrm>
            <a:off x="6561509" y="3965878"/>
            <a:ext cx="1946880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accent1"/>
                </a:solidFill>
              </a:rPr>
              <a:t>/v1.0/me     (access token)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79F6816-1E47-4D00-8EEE-033A23F5CA38}"/>
              </a:ext>
            </a:extLst>
          </p:cNvPr>
          <p:cNvSpPr txBox="1"/>
          <p:nvPr/>
        </p:nvSpPr>
        <p:spPr>
          <a:xfrm>
            <a:off x="975857" y="4407238"/>
            <a:ext cx="1648080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2"/>
                </a:solidFill>
                <a:latin typeface="+mj-lt"/>
              </a:rPr>
              <a:t>Current user’s profile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5779642-293F-4135-B9A1-4723011F5611}"/>
              </a:ext>
            </a:extLst>
          </p:cNvPr>
          <p:cNvSpPr txBox="1"/>
          <p:nvPr/>
        </p:nvSpPr>
        <p:spPr>
          <a:xfrm>
            <a:off x="3244240" y="5219710"/>
            <a:ext cx="3240824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2"/>
                </a:solidFill>
              </a:rPr>
              <a:t>?</a:t>
            </a:r>
            <a:r>
              <a:rPr lang="en-US" sz="1200" i="1" dirty="0" err="1">
                <a:solidFill>
                  <a:schemeClr val="tx2"/>
                </a:solidFill>
              </a:rPr>
              <a:t>grant_type</a:t>
            </a:r>
            <a:r>
              <a:rPr lang="en-US" sz="1200" i="1" dirty="0">
                <a:solidFill>
                  <a:schemeClr val="tx2"/>
                </a:solidFill>
              </a:rPr>
              <a:t>=</a:t>
            </a:r>
            <a:r>
              <a:rPr lang="en-US" sz="1200" i="1" dirty="0" err="1">
                <a:solidFill>
                  <a:schemeClr val="tx2"/>
                </a:solidFill>
              </a:rPr>
              <a:t>refresh_token&amp;refresh_token</a:t>
            </a:r>
            <a:r>
              <a:rPr lang="en-US" sz="1200" i="1" dirty="0">
                <a:solidFill>
                  <a:schemeClr val="tx2"/>
                </a:solidFill>
              </a:rPr>
              <a:t>=…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0185B30-FDDC-4026-9837-DF48260B3F4A}"/>
              </a:ext>
            </a:extLst>
          </p:cNvPr>
          <p:cNvSpPr txBox="1"/>
          <p:nvPr/>
        </p:nvSpPr>
        <p:spPr>
          <a:xfrm>
            <a:off x="975857" y="5699201"/>
            <a:ext cx="2776081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 err="1">
                <a:solidFill>
                  <a:schemeClr val="tx2"/>
                </a:solidFill>
                <a:latin typeface="+mj-lt"/>
              </a:rPr>
              <a:t>access_token</a:t>
            </a:r>
            <a:r>
              <a:rPr lang="en-US" sz="1200" dirty="0">
                <a:solidFill>
                  <a:schemeClr val="tx2"/>
                </a:solidFill>
                <a:latin typeface="+mj-lt"/>
              </a:rPr>
              <a:t>, </a:t>
            </a:r>
            <a:r>
              <a:rPr lang="en-US" sz="1200" dirty="0" err="1">
                <a:solidFill>
                  <a:schemeClr val="tx2"/>
                </a:solidFill>
                <a:latin typeface="+mj-lt"/>
              </a:rPr>
              <a:t>refresh_token</a:t>
            </a:r>
            <a:r>
              <a:rPr lang="en-US" sz="1200" dirty="0">
                <a:solidFill>
                  <a:schemeClr val="tx2"/>
                </a:solidFill>
                <a:latin typeface="+mj-lt"/>
              </a:rPr>
              <a:t>, </a:t>
            </a:r>
            <a:r>
              <a:rPr lang="en-US" sz="1200" dirty="0" err="1">
                <a:solidFill>
                  <a:schemeClr val="tx2"/>
                </a:solidFill>
                <a:latin typeface="+mj-lt"/>
              </a:rPr>
              <a:t>id_token</a:t>
            </a:r>
            <a:endParaRPr lang="en-US" sz="12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6D7ADBA-207D-4693-88B5-FE8B18DE8B95}"/>
              </a:ext>
            </a:extLst>
          </p:cNvPr>
          <p:cNvSpPr txBox="1"/>
          <p:nvPr/>
        </p:nvSpPr>
        <p:spPr>
          <a:xfrm>
            <a:off x="6561509" y="5813885"/>
            <a:ext cx="1946880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accent1"/>
                </a:solidFill>
              </a:rPr>
              <a:t>/v1.0/me     (access token)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13FD31E-DE93-429E-A564-E6861F50CB2C}"/>
              </a:ext>
            </a:extLst>
          </p:cNvPr>
          <p:cNvSpPr txBox="1"/>
          <p:nvPr/>
        </p:nvSpPr>
        <p:spPr>
          <a:xfrm>
            <a:off x="2275565" y="2220140"/>
            <a:ext cx="2471061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1200" i="1" dirty="0">
                <a:solidFill>
                  <a:schemeClr val="tx2"/>
                </a:solidFill>
              </a:rPr>
              <a:t>?</a:t>
            </a:r>
            <a:r>
              <a:rPr lang="fr-FR" sz="1200" i="1" dirty="0" err="1">
                <a:solidFill>
                  <a:schemeClr val="tx2"/>
                </a:solidFill>
              </a:rPr>
              <a:t>response_type</a:t>
            </a:r>
            <a:r>
              <a:rPr lang="fr-FR" sz="1200" i="1" dirty="0">
                <a:solidFill>
                  <a:schemeClr val="tx2"/>
                </a:solidFill>
              </a:rPr>
              <a:t>=</a:t>
            </a:r>
            <a:r>
              <a:rPr lang="fr-FR" sz="1200" i="1" dirty="0" err="1">
                <a:solidFill>
                  <a:schemeClr val="tx2"/>
                </a:solidFill>
              </a:rPr>
              <a:t>code&amp;client_id</a:t>
            </a:r>
            <a:r>
              <a:rPr lang="fr-FR" sz="1200" i="1" dirty="0">
                <a:solidFill>
                  <a:schemeClr val="tx2"/>
                </a:solidFill>
              </a:rPr>
              <a:t>=…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49ECA49-8FE3-4E9B-A861-FC26CA8EA84D}"/>
              </a:ext>
            </a:extLst>
          </p:cNvPr>
          <p:cNvSpPr txBox="1"/>
          <p:nvPr/>
        </p:nvSpPr>
        <p:spPr>
          <a:xfrm>
            <a:off x="975857" y="6301001"/>
            <a:ext cx="1648080" cy="350865"/>
          </a:xfrm>
          <a:prstGeom prst="rect">
            <a:avLst/>
          </a:prstGeom>
          <a:noFill/>
        </p:spPr>
        <p:txBody>
          <a:bodyPr wrap="none" lIns="91440" tIns="91440" rIns="91440" bIns="91440" rtlCol="0" anchor="ctr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2"/>
                </a:solidFill>
                <a:latin typeface="+mj-lt"/>
              </a:rPr>
              <a:t>Current user’s profile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386D138-DD70-40E5-9AAE-17E5619A04DD}"/>
              </a:ext>
            </a:extLst>
          </p:cNvPr>
          <p:cNvGrpSpPr/>
          <p:nvPr/>
        </p:nvGrpSpPr>
        <p:grpSpPr>
          <a:xfrm>
            <a:off x="5100704" y="4740417"/>
            <a:ext cx="527602" cy="527600"/>
            <a:chOff x="4963878" y="4740417"/>
            <a:chExt cx="527602" cy="527600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2FEC3DBC-581A-4309-9F5D-A17795020A5C}"/>
                </a:ext>
              </a:extLst>
            </p:cNvPr>
            <p:cNvSpPr/>
            <p:nvPr/>
          </p:nvSpPr>
          <p:spPr bwMode="auto">
            <a:xfrm>
              <a:off x="4963878" y="4740417"/>
              <a:ext cx="527602" cy="527600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3" name="Freeform 5">
              <a:extLst>
                <a:ext uri="{FF2B5EF4-FFF2-40B4-BE49-F238E27FC236}">
                  <a16:creationId xmlns:a16="http://schemas.microsoft.com/office/drawing/2014/main" id="{0719D960-20BF-45CA-8DE5-7D44EFFD40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52442" y="4839181"/>
              <a:ext cx="350472" cy="330072"/>
            </a:xfrm>
            <a:custGeom>
              <a:avLst/>
              <a:gdLst>
                <a:gd name="T0" fmla="*/ 256 w 512"/>
                <a:gd name="T1" fmla="*/ 512 h 512"/>
                <a:gd name="T2" fmla="*/ 188 w 512"/>
                <a:gd name="T3" fmla="*/ 503 h 512"/>
                <a:gd name="T4" fmla="*/ 127 w 512"/>
                <a:gd name="T5" fmla="*/ 478 h 512"/>
                <a:gd name="T6" fmla="*/ 75 w 512"/>
                <a:gd name="T7" fmla="*/ 438 h 512"/>
                <a:gd name="T8" fmla="*/ 35 w 512"/>
                <a:gd name="T9" fmla="*/ 386 h 512"/>
                <a:gd name="T10" fmla="*/ 10 w 512"/>
                <a:gd name="T11" fmla="*/ 324 h 512"/>
                <a:gd name="T12" fmla="*/ 0 w 512"/>
                <a:gd name="T13" fmla="*/ 256 h 512"/>
                <a:gd name="T14" fmla="*/ 10 w 512"/>
                <a:gd name="T15" fmla="*/ 188 h 512"/>
                <a:gd name="T16" fmla="*/ 35 w 512"/>
                <a:gd name="T17" fmla="*/ 127 h 512"/>
                <a:gd name="T18" fmla="*/ 75 w 512"/>
                <a:gd name="T19" fmla="*/ 75 h 512"/>
                <a:gd name="T20" fmla="*/ 127 w 512"/>
                <a:gd name="T21" fmla="*/ 35 h 512"/>
                <a:gd name="T22" fmla="*/ 188 w 512"/>
                <a:gd name="T23" fmla="*/ 10 h 512"/>
                <a:gd name="T24" fmla="*/ 256 w 512"/>
                <a:gd name="T25" fmla="*/ 0 h 512"/>
                <a:gd name="T26" fmla="*/ 324 w 512"/>
                <a:gd name="T27" fmla="*/ 10 h 512"/>
                <a:gd name="T28" fmla="*/ 386 w 512"/>
                <a:gd name="T29" fmla="*/ 35 h 512"/>
                <a:gd name="T30" fmla="*/ 438 w 512"/>
                <a:gd name="T31" fmla="*/ 75 h 512"/>
                <a:gd name="T32" fmla="*/ 478 w 512"/>
                <a:gd name="T33" fmla="*/ 127 h 512"/>
                <a:gd name="T34" fmla="*/ 503 w 512"/>
                <a:gd name="T35" fmla="*/ 188 h 512"/>
                <a:gd name="T36" fmla="*/ 512 w 512"/>
                <a:gd name="T37" fmla="*/ 256 h 512"/>
                <a:gd name="T38" fmla="*/ 503 w 512"/>
                <a:gd name="T39" fmla="*/ 325 h 512"/>
                <a:gd name="T40" fmla="*/ 478 w 512"/>
                <a:gd name="T41" fmla="*/ 386 h 512"/>
                <a:gd name="T42" fmla="*/ 438 w 512"/>
                <a:gd name="T43" fmla="*/ 438 h 512"/>
                <a:gd name="T44" fmla="*/ 386 w 512"/>
                <a:gd name="T45" fmla="*/ 478 h 512"/>
                <a:gd name="T46" fmla="*/ 324 w 512"/>
                <a:gd name="T47" fmla="*/ 503 h 512"/>
                <a:gd name="T48" fmla="*/ 256 w 512"/>
                <a:gd name="T49" fmla="*/ 512 h 512"/>
                <a:gd name="T50" fmla="*/ 256 w 512"/>
                <a:gd name="T51" fmla="*/ 32 h 512"/>
                <a:gd name="T52" fmla="*/ 197 w 512"/>
                <a:gd name="T53" fmla="*/ 40 h 512"/>
                <a:gd name="T54" fmla="*/ 144 w 512"/>
                <a:gd name="T55" fmla="*/ 63 h 512"/>
                <a:gd name="T56" fmla="*/ 98 w 512"/>
                <a:gd name="T57" fmla="*/ 98 h 512"/>
                <a:gd name="T58" fmla="*/ 63 w 512"/>
                <a:gd name="T59" fmla="*/ 144 h 512"/>
                <a:gd name="T60" fmla="*/ 40 w 512"/>
                <a:gd name="T61" fmla="*/ 197 h 512"/>
                <a:gd name="T62" fmla="*/ 32 w 512"/>
                <a:gd name="T63" fmla="*/ 256 h 512"/>
                <a:gd name="T64" fmla="*/ 40 w 512"/>
                <a:gd name="T65" fmla="*/ 316 h 512"/>
                <a:gd name="T66" fmla="*/ 63 w 512"/>
                <a:gd name="T67" fmla="*/ 369 h 512"/>
                <a:gd name="T68" fmla="*/ 98 w 512"/>
                <a:gd name="T69" fmla="*/ 415 h 512"/>
                <a:gd name="T70" fmla="*/ 144 w 512"/>
                <a:gd name="T71" fmla="*/ 450 h 512"/>
                <a:gd name="T72" fmla="*/ 197 w 512"/>
                <a:gd name="T73" fmla="*/ 472 h 512"/>
                <a:gd name="T74" fmla="*/ 256 w 512"/>
                <a:gd name="T75" fmla="*/ 480 h 512"/>
                <a:gd name="T76" fmla="*/ 316 w 512"/>
                <a:gd name="T77" fmla="*/ 472 h 512"/>
                <a:gd name="T78" fmla="*/ 369 w 512"/>
                <a:gd name="T79" fmla="*/ 450 h 512"/>
                <a:gd name="T80" fmla="*/ 415 w 512"/>
                <a:gd name="T81" fmla="*/ 415 h 512"/>
                <a:gd name="T82" fmla="*/ 450 w 512"/>
                <a:gd name="T83" fmla="*/ 369 h 512"/>
                <a:gd name="T84" fmla="*/ 472 w 512"/>
                <a:gd name="T85" fmla="*/ 316 h 512"/>
                <a:gd name="T86" fmla="*/ 480 w 512"/>
                <a:gd name="T87" fmla="*/ 256 h 512"/>
                <a:gd name="T88" fmla="*/ 472 w 512"/>
                <a:gd name="T89" fmla="*/ 197 h 512"/>
                <a:gd name="T90" fmla="*/ 450 w 512"/>
                <a:gd name="T91" fmla="*/ 144 h 512"/>
                <a:gd name="T92" fmla="*/ 415 w 512"/>
                <a:gd name="T93" fmla="*/ 98 h 512"/>
                <a:gd name="T94" fmla="*/ 369 w 512"/>
                <a:gd name="T95" fmla="*/ 63 h 512"/>
                <a:gd name="T96" fmla="*/ 316 w 512"/>
                <a:gd name="T97" fmla="*/ 40 h 512"/>
                <a:gd name="T98" fmla="*/ 256 w 512"/>
                <a:gd name="T99" fmla="*/ 32 h 512"/>
                <a:gd name="T100" fmla="*/ 256 w 512"/>
                <a:gd name="T101" fmla="*/ 256 h 512"/>
                <a:gd name="T102" fmla="*/ 256 w 512"/>
                <a:gd name="T103" fmla="*/ 96 h 512"/>
                <a:gd name="T104" fmla="*/ 224 w 512"/>
                <a:gd name="T105" fmla="*/ 96 h 512"/>
                <a:gd name="T106" fmla="*/ 224 w 512"/>
                <a:gd name="T107" fmla="*/ 288 h 512"/>
                <a:gd name="T108" fmla="*/ 352 w 512"/>
                <a:gd name="T109" fmla="*/ 288 h 512"/>
                <a:gd name="T110" fmla="*/ 352 w 512"/>
                <a:gd name="T111" fmla="*/ 256 h 512"/>
                <a:gd name="T112" fmla="*/ 256 w 512"/>
                <a:gd name="T113" fmla="*/ 256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12" h="512">
                  <a:moveTo>
                    <a:pt x="256" y="512"/>
                  </a:moveTo>
                  <a:cubicBezTo>
                    <a:pt x="233" y="512"/>
                    <a:pt x="210" y="509"/>
                    <a:pt x="188" y="503"/>
                  </a:cubicBezTo>
                  <a:cubicBezTo>
                    <a:pt x="167" y="497"/>
                    <a:pt x="146" y="489"/>
                    <a:pt x="127" y="478"/>
                  </a:cubicBezTo>
                  <a:cubicBezTo>
                    <a:pt x="108" y="467"/>
                    <a:pt x="91" y="453"/>
                    <a:pt x="75" y="438"/>
                  </a:cubicBezTo>
                  <a:cubicBezTo>
                    <a:pt x="60" y="422"/>
                    <a:pt x="46" y="405"/>
                    <a:pt x="35" y="386"/>
                  </a:cubicBezTo>
                  <a:cubicBezTo>
                    <a:pt x="24" y="367"/>
                    <a:pt x="16" y="346"/>
                    <a:pt x="10" y="324"/>
                  </a:cubicBezTo>
                  <a:cubicBezTo>
                    <a:pt x="4" y="303"/>
                    <a:pt x="0" y="280"/>
                    <a:pt x="0" y="256"/>
                  </a:cubicBezTo>
                  <a:cubicBezTo>
                    <a:pt x="0" y="233"/>
                    <a:pt x="4" y="210"/>
                    <a:pt x="10" y="188"/>
                  </a:cubicBezTo>
                  <a:cubicBezTo>
                    <a:pt x="16" y="167"/>
                    <a:pt x="24" y="146"/>
                    <a:pt x="35" y="127"/>
                  </a:cubicBezTo>
                  <a:cubicBezTo>
                    <a:pt x="46" y="108"/>
                    <a:pt x="60" y="91"/>
                    <a:pt x="75" y="75"/>
                  </a:cubicBezTo>
                  <a:cubicBezTo>
                    <a:pt x="91" y="60"/>
                    <a:pt x="108" y="46"/>
                    <a:pt x="127" y="35"/>
                  </a:cubicBezTo>
                  <a:cubicBezTo>
                    <a:pt x="146" y="24"/>
                    <a:pt x="167" y="16"/>
                    <a:pt x="188" y="10"/>
                  </a:cubicBezTo>
                  <a:cubicBezTo>
                    <a:pt x="210" y="4"/>
                    <a:pt x="233" y="0"/>
                    <a:pt x="256" y="0"/>
                  </a:cubicBezTo>
                  <a:cubicBezTo>
                    <a:pt x="280" y="0"/>
                    <a:pt x="303" y="4"/>
                    <a:pt x="324" y="10"/>
                  </a:cubicBezTo>
                  <a:cubicBezTo>
                    <a:pt x="346" y="16"/>
                    <a:pt x="367" y="24"/>
                    <a:pt x="386" y="35"/>
                  </a:cubicBezTo>
                  <a:cubicBezTo>
                    <a:pt x="405" y="46"/>
                    <a:pt x="422" y="60"/>
                    <a:pt x="438" y="75"/>
                  </a:cubicBezTo>
                  <a:cubicBezTo>
                    <a:pt x="453" y="91"/>
                    <a:pt x="467" y="108"/>
                    <a:pt x="478" y="127"/>
                  </a:cubicBezTo>
                  <a:cubicBezTo>
                    <a:pt x="489" y="146"/>
                    <a:pt x="497" y="167"/>
                    <a:pt x="503" y="188"/>
                  </a:cubicBezTo>
                  <a:cubicBezTo>
                    <a:pt x="509" y="210"/>
                    <a:pt x="512" y="233"/>
                    <a:pt x="512" y="256"/>
                  </a:cubicBezTo>
                  <a:cubicBezTo>
                    <a:pt x="512" y="280"/>
                    <a:pt x="509" y="303"/>
                    <a:pt x="503" y="325"/>
                  </a:cubicBezTo>
                  <a:cubicBezTo>
                    <a:pt x="497" y="346"/>
                    <a:pt x="489" y="367"/>
                    <a:pt x="478" y="386"/>
                  </a:cubicBezTo>
                  <a:cubicBezTo>
                    <a:pt x="467" y="405"/>
                    <a:pt x="453" y="422"/>
                    <a:pt x="438" y="438"/>
                  </a:cubicBezTo>
                  <a:cubicBezTo>
                    <a:pt x="422" y="453"/>
                    <a:pt x="405" y="467"/>
                    <a:pt x="386" y="478"/>
                  </a:cubicBezTo>
                  <a:cubicBezTo>
                    <a:pt x="367" y="489"/>
                    <a:pt x="346" y="497"/>
                    <a:pt x="324" y="503"/>
                  </a:cubicBezTo>
                  <a:cubicBezTo>
                    <a:pt x="303" y="509"/>
                    <a:pt x="280" y="512"/>
                    <a:pt x="256" y="512"/>
                  </a:cubicBezTo>
                  <a:close/>
                  <a:moveTo>
                    <a:pt x="256" y="32"/>
                  </a:moveTo>
                  <a:cubicBezTo>
                    <a:pt x="236" y="32"/>
                    <a:pt x="216" y="35"/>
                    <a:pt x="197" y="40"/>
                  </a:cubicBezTo>
                  <a:cubicBezTo>
                    <a:pt x="178" y="46"/>
                    <a:pt x="160" y="53"/>
                    <a:pt x="144" y="63"/>
                  </a:cubicBezTo>
                  <a:cubicBezTo>
                    <a:pt x="127" y="73"/>
                    <a:pt x="112" y="85"/>
                    <a:pt x="98" y="98"/>
                  </a:cubicBezTo>
                  <a:cubicBezTo>
                    <a:pt x="85" y="112"/>
                    <a:pt x="73" y="127"/>
                    <a:pt x="63" y="144"/>
                  </a:cubicBezTo>
                  <a:cubicBezTo>
                    <a:pt x="53" y="160"/>
                    <a:pt x="46" y="178"/>
                    <a:pt x="40" y="197"/>
                  </a:cubicBezTo>
                  <a:cubicBezTo>
                    <a:pt x="35" y="216"/>
                    <a:pt x="32" y="236"/>
                    <a:pt x="32" y="256"/>
                  </a:cubicBezTo>
                  <a:cubicBezTo>
                    <a:pt x="32" y="277"/>
                    <a:pt x="35" y="297"/>
                    <a:pt x="40" y="316"/>
                  </a:cubicBezTo>
                  <a:cubicBezTo>
                    <a:pt x="46" y="335"/>
                    <a:pt x="53" y="353"/>
                    <a:pt x="63" y="369"/>
                  </a:cubicBezTo>
                  <a:cubicBezTo>
                    <a:pt x="73" y="386"/>
                    <a:pt x="85" y="401"/>
                    <a:pt x="98" y="415"/>
                  </a:cubicBezTo>
                  <a:cubicBezTo>
                    <a:pt x="112" y="428"/>
                    <a:pt x="127" y="440"/>
                    <a:pt x="144" y="450"/>
                  </a:cubicBezTo>
                  <a:cubicBezTo>
                    <a:pt x="160" y="460"/>
                    <a:pt x="178" y="467"/>
                    <a:pt x="197" y="472"/>
                  </a:cubicBezTo>
                  <a:cubicBezTo>
                    <a:pt x="216" y="478"/>
                    <a:pt x="236" y="480"/>
                    <a:pt x="256" y="480"/>
                  </a:cubicBezTo>
                  <a:cubicBezTo>
                    <a:pt x="277" y="480"/>
                    <a:pt x="297" y="478"/>
                    <a:pt x="316" y="472"/>
                  </a:cubicBezTo>
                  <a:cubicBezTo>
                    <a:pt x="335" y="467"/>
                    <a:pt x="353" y="460"/>
                    <a:pt x="369" y="450"/>
                  </a:cubicBezTo>
                  <a:cubicBezTo>
                    <a:pt x="386" y="440"/>
                    <a:pt x="401" y="428"/>
                    <a:pt x="415" y="415"/>
                  </a:cubicBezTo>
                  <a:cubicBezTo>
                    <a:pt x="428" y="401"/>
                    <a:pt x="440" y="386"/>
                    <a:pt x="450" y="369"/>
                  </a:cubicBezTo>
                  <a:cubicBezTo>
                    <a:pt x="460" y="353"/>
                    <a:pt x="467" y="335"/>
                    <a:pt x="472" y="316"/>
                  </a:cubicBezTo>
                  <a:cubicBezTo>
                    <a:pt x="478" y="297"/>
                    <a:pt x="480" y="277"/>
                    <a:pt x="480" y="256"/>
                  </a:cubicBezTo>
                  <a:cubicBezTo>
                    <a:pt x="480" y="236"/>
                    <a:pt x="478" y="216"/>
                    <a:pt x="472" y="197"/>
                  </a:cubicBezTo>
                  <a:cubicBezTo>
                    <a:pt x="467" y="178"/>
                    <a:pt x="460" y="160"/>
                    <a:pt x="450" y="144"/>
                  </a:cubicBezTo>
                  <a:cubicBezTo>
                    <a:pt x="440" y="127"/>
                    <a:pt x="428" y="112"/>
                    <a:pt x="415" y="98"/>
                  </a:cubicBezTo>
                  <a:cubicBezTo>
                    <a:pt x="401" y="85"/>
                    <a:pt x="386" y="73"/>
                    <a:pt x="369" y="63"/>
                  </a:cubicBezTo>
                  <a:cubicBezTo>
                    <a:pt x="353" y="53"/>
                    <a:pt x="335" y="46"/>
                    <a:pt x="316" y="40"/>
                  </a:cubicBezTo>
                  <a:cubicBezTo>
                    <a:pt x="297" y="35"/>
                    <a:pt x="277" y="32"/>
                    <a:pt x="256" y="32"/>
                  </a:cubicBezTo>
                  <a:close/>
                  <a:moveTo>
                    <a:pt x="256" y="256"/>
                  </a:moveTo>
                  <a:lnTo>
                    <a:pt x="256" y="96"/>
                  </a:lnTo>
                  <a:lnTo>
                    <a:pt x="224" y="96"/>
                  </a:lnTo>
                  <a:lnTo>
                    <a:pt x="224" y="288"/>
                  </a:lnTo>
                  <a:lnTo>
                    <a:pt x="352" y="288"/>
                  </a:lnTo>
                  <a:lnTo>
                    <a:pt x="352" y="256"/>
                  </a:lnTo>
                  <a:lnTo>
                    <a:pt x="256" y="256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844051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Scenarios where this is useful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6A9D6F44-DA80-4D58-8CFB-B2DC72F034D4}"/>
              </a:ext>
            </a:extLst>
          </p:cNvPr>
          <p:cNvSpPr/>
          <p:nvPr/>
        </p:nvSpPr>
        <p:spPr bwMode="auto">
          <a:xfrm>
            <a:off x="0" y="1555984"/>
            <a:ext cx="12436475" cy="4409954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28218EE-0197-438B-A1EE-F8F288C7AA2B}"/>
              </a:ext>
            </a:extLst>
          </p:cNvPr>
          <p:cNvSpPr/>
          <p:nvPr/>
        </p:nvSpPr>
        <p:spPr>
          <a:xfrm>
            <a:off x="1107164" y="4470470"/>
            <a:ext cx="4010581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en-US" sz="2400" dirty="0">
                <a:latin typeface="+mj-lt"/>
              </a:rPr>
              <a:t>And many more…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EEFA15EF-8363-47A8-85C9-56A62FD76893}"/>
              </a:ext>
            </a:extLst>
          </p:cNvPr>
          <p:cNvCxnSpPr>
            <a:cxnSpLocks/>
          </p:cNvCxnSpPr>
          <p:nvPr/>
        </p:nvCxnSpPr>
        <p:spPr>
          <a:xfrm>
            <a:off x="519434" y="1989952"/>
            <a:ext cx="0" cy="3000086"/>
          </a:xfrm>
          <a:prstGeom prst="line">
            <a:avLst/>
          </a:prstGeom>
          <a:ln w="508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32CFF32-5023-46F5-98F2-7F973BB628D8}"/>
              </a:ext>
            </a:extLst>
          </p:cNvPr>
          <p:cNvGrpSpPr/>
          <p:nvPr/>
        </p:nvGrpSpPr>
        <p:grpSpPr>
          <a:xfrm>
            <a:off x="6096784" y="1923914"/>
            <a:ext cx="5897942" cy="3691860"/>
            <a:chOff x="6176294" y="1923914"/>
            <a:chExt cx="5570206" cy="3486711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8FA4D0AE-C66F-4478-A47F-8B462E62ACF2}"/>
                </a:ext>
              </a:extLst>
            </p:cNvPr>
            <p:cNvSpPr/>
            <p:nvPr/>
          </p:nvSpPr>
          <p:spPr bwMode="auto">
            <a:xfrm>
              <a:off x="9817038" y="217756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0E156C4-95E8-4D9D-8928-A84877888263}"/>
                </a:ext>
              </a:extLst>
            </p:cNvPr>
            <p:cNvSpPr/>
            <p:nvPr/>
          </p:nvSpPr>
          <p:spPr bwMode="auto">
            <a:xfrm>
              <a:off x="10602279" y="3176420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C29B876-5AD6-47CF-94AA-419845E406FE}"/>
                </a:ext>
              </a:extLst>
            </p:cNvPr>
            <p:cNvSpPr/>
            <p:nvPr/>
          </p:nvSpPr>
          <p:spPr bwMode="auto">
            <a:xfrm>
              <a:off x="9042733" y="2822356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ACB0FB0-E97A-468A-8BFD-0373A36CB6E3}"/>
                </a:ext>
              </a:extLst>
            </p:cNvPr>
            <p:cNvSpPr/>
            <p:nvPr/>
          </p:nvSpPr>
          <p:spPr bwMode="auto">
            <a:xfrm>
              <a:off x="6913932" y="443847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509E5533-3ECC-4940-8745-FE85CD68D7B4}"/>
                </a:ext>
              </a:extLst>
            </p:cNvPr>
            <p:cNvSpPr/>
            <p:nvPr/>
          </p:nvSpPr>
          <p:spPr bwMode="auto">
            <a:xfrm>
              <a:off x="7875262" y="312083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7E8FBA16-66CD-4D1C-811A-6EE5719EB50D}"/>
                </a:ext>
              </a:extLst>
            </p:cNvPr>
            <p:cNvSpPr/>
            <p:nvPr/>
          </p:nvSpPr>
          <p:spPr bwMode="auto">
            <a:xfrm>
              <a:off x="8061859" y="2267829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92B9E0C-DA25-49E1-8D8A-6ACF0800BEC4}"/>
                </a:ext>
              </a:extLst>
            </p:cNvPr>
            <p:cNvSpPr/>
            <p:nvPr/>
          </p:nvSpPr>
          <p:spPr bwMode="auto">
            <a:xfrm>
              <a:off x="9834769" y="3894408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52489BD-D19E-4B5F-8D1E-FDD680123E04}"/>
                </a:ext>
              </a:extLst>
            </p:cNvPr>
            <p:cNvSpPr/>
            <p:nvPr/>
          </p:nvSpPr>
          <p:spPr bwMode="auto">
            <a:xfrm>
              <a:off x="11075963" y="4085795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1B05C594-C6A4-493D-847E-E523C97EAB82}"/>
                </a:ext>
              </a:extLst>
            </p:cNvPr>
            <p:cNvSpPr/>
            <p:nvPr/>
          </p:nvSpPr>
          <p:spPr bwMode="auto">
            <a:xfrm>
              <a:off x="9256374" y="4707705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D54D57AB-339F-4396-A7A5-7CB2E171D959}"/>
                </a:ext>
              </a:extLst>
            </p:cNvPr>
            <p:cNvSpPr/>
            <p:nvPr/>
          </p:nvSpPr>
          <p:spPr bwMode="auto">
            <a:xfrm>
              <a:off x="7780784" y="4919074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FBC4E42-B729-4E27-A818-D14A6B3C1533}"/>
                </a:ext>
              </a:extLst>
            </p:cNvPr>
            <p:cNvSpPr/>
            <p:nvPr/>
          </p:nvSpPr>
          <p:spPr bwMode="auto">
            <a:xfrm>
              <a:off x="6813060" y="3504423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0102600-86FF-40E0-BC07-1372BBC0A827}"/>
                </a:ext>
              </a:extLst>
            </p:cNvPr>
            <p:cNvSpPr/>
            <p:nvPr/>
          </p:nvSpPr>
          <p:spPr bwMode="auto">
            <a:xfrm>
              <a:off x="7943575" y="4076086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BBF51340-1F1B-41DB-864C-E7B5D3C5651D}"/>
                </a:ext>
              </a:extLst>
            </p:cNvPr>
            <p:cNvSpPr/>
            <p:nvPr/>
          </p:nvSpPr>
          <p:spPr bwMode="auto">
            <a:xfrm>
              <a:off x="6980258" y="2418282"/>
              <a:ext cx="508495" cy="491551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C9B901C2-DC49-4B15-81CB-365C58F39846}"/>
                </a:ext>
              </a:extLst>
            </p:cNvPr>
            <p:cNvSpPr/>
            <p:nvPr/>
          </p:nvSpPr>
          <p:spPr bwMode="auto">
            <a:xfrm>
              <a:off x="10661188" y="2210253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58294A0-5544-43CB-8064-DE9524A357BB}"/>
                </a:ext>
              </a:extLst>
            </p:cNvPr>
            <p:cNvSpPr/>
            <p:nvPr/>
          </p:nvSpPr>
          <p:spPr bwMode="auto">
            <a:xfrm>
              <a:off x="11518798" y="2998284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F08F9A92-7968-4925-BA65-710143172A99}"/>
                </a:ext>
              </a:extLst>
            </p:cNvPr>
            <p:cNvSpPr/>
            <p:nvPr/>
          </p:nvSpPr>
          <p:spPr bwMode="auto">
            <a:xfrm>
              <a:off x="7630526" y="2042394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C815D45E-3CFA-4BB4-8082-2ACD3C426809}"/>
                </a:ext>
              </a:extLst>
            </p:cNvPr>
            <p:cNvSpPr/>
            <p:nvPr/>
          </p:nvSpPr>
          <p:spPr bwMode="auto">
            <a:xfrm>
              <a:off x="6585360" y="3088418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507BCEF5-219F-4444-BBF6-DD07E289336D}"/>
                </a:ext>
              </a:extLst>
            </p:cNvPr>
            <p:cNvSpPr/>
            <p:nvPr/>
          </p:nvSpPr>
          <p:spPr bwMode="auto">
            <a:xfrm>
              <a:off x="6275910" y="4935131"/>
              <a:ext cx="227702" cy="213309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9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E22B6919-FDD9-4C71-B8AE-0D723AB6E55D}"/>
                </a:ext>
              </a:extLst>
            </p:cNvPr>
            <p:cNvSpPr txBox="1"/>
            <p:nvPr/>
          </p:nvSpPr>
          <p:spPr>
            <a:xfrm>
              <a:off x="9812337" y="1923914"/>
              <a:ext cx="553357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Groups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D4CC69E-399A-4515-B605-5B97AC3D858D}"/>
                </a:ext>
              </a:extLst>
            </p:cNvPr>
            <p:cNvSpPr txBox="1"/>
            <p:nvPr/>
          </p:nvSpPr>
          <p:spPr>
            <a:xfrm>
              <a:off x="10661188" y="2894457"/>
              <a:ext cx="405880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Files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C9AEE9E-36C2-4B92-B60B-ECBFCF4A2C18}"/>
                </a:ext>
              </a:extLst>
            </p:cNvPr>
            <p:cNvSpPr txBox="1"/>
            <p:nvPr/>
          </p:nvSpPr>
          <p:spPr>
            <a:xfrm>
              <a:off x="9513703" y="2913195"/>
              <a:ext cx="636713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Calendar</a:t>
              </a: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47A548CE-D508-4871-BC76-0E2FB7C787B4}"/>
                </a:ext>
              </a:extLst>
            </p:cNvPr>
            <p:cNvCxnSpPr>
              <a:cxnSpLocks/>
              <a:stCxn id="83" idx="4"/>
              <a:endCxn id="85" idx="0"/>
            </p:cNvCxnSpPr>
            <p:nvPr/>
          </p:nvCxnSpPr>
          <p:spPr>
            <a:xfrm flipH="1">
              <a:off x="9296982" y="2669112"/>
              <a:ext cx="774312" cy="153244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A425174-9E5B-4A62-918F-2E03E5264279}"/>
                </a:ext>
              </a:extLst>
            </p:cNvPr>
            <p:cNvCxnSpPr>
              <a:cxnSpLocks/>
              <a:stCxn id="84" idx="1"/>
              <a:endCxn id="83" idx="4"/>
            </p:cNvCxnSpPr>
            <p:nvPr/>
          </p:nvCxnSpPr>
          <p:spPr>
            <a:xfrm flipH="1" flipV="1">
              <a:off x="10071294" y="2669112"/>
              <a:ext cx="605461" cy="579286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165FB09-2D5F-4192-80FF-066DABAF1F85}"/>
                </a:ext>
              </a:extLst>
            </p:cNvPr>
            <p:cNvCxnSpPr>
              <a:cxnSpLocks/>
              <a:stCxn id="96" idx="2"/>
              <a:endCxn id="83" idx="6"/>
            </p:cNvCxnSpPr>
            <p:nvPr/>
          </p:nvCxnSpPr>
          <p:spPr>
            <a:xfrm flipH="1">
              <a:off x="10325541" y="2316907"/>
              <a:ext cx="335647" cy="106429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82D288E-8453-4730-B587-347A20610755}"/>
                </a:ext>
              </a:extLst>
            </p:cNvPr>
            <p:cNvCxnSpPr>
              <a:cxnSpLocks/>
              <a:stCxn id="84" idx="7"/>
              <a:endCxn id="97" idx="2"/>
            </p:cNvCxnSpPr>
            <p:nvPr/>
          </p:nvCxnSpPr>
          <p:spPr>
            <a:xfrm flipV="1">
              <a:off x="11036314" y="3104939"/>
              <a:ext cx="482483" cy="14345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CAB9835-B82E-401D-97D6-C0ACD9515B79}"/>
                </a:ext>
              </a:extLst>
            </p:cNvPr>
            <p:cNvCxnSpPr>
              <a:stCxn id="90" idx="0"/>
              <a:endCxn id="84" idx="4"/>
            </p:cNvCxnSpPr>
            <p:nvPr/>
          </p:nvCxnSpPr>
          <p:spPr>
            <a:xfrm flipH="1" flipV="1">
              <a:off x="10856535" y="3667963"/>
              <a:ext cx="473676" cy="41783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91EC0A7-7422-4678-A4F8-75996036E0F7}"/>
                </a:ext>
              </a:extLst>
            </p:cNvPr>
            <p:cNvCxnSpPr>
              <a:cxnSpLocks/>
              <a:stCxn id="89" idx="7"/>
              <a:endCxn id="84" idx="3"/>
            </p:cNvCxnSpPr>
            <p:nvPr/>
          </p:nvCxnSpPr>
          <p:spPr>
            <a:xfrm flipV="1">
              <a:off x="10268797" y="3595977"/>
              <a:ext cx="407957" cy="370416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D5FCFFC1-7244-4B67-952B-400923F29CAE}"/>
                </a:ext>
              </a:extLst>
            </p:cNvPr>
            <p:cNvCxnSpPr>
              <a:stCxn id="85" idx="5"/>
              <a:endCxn id="89" idx="0"/>
            </p:cNvCxnSpPr>
            <p:nvPr/>
          </p:nvCxnSpPr>
          <p:spPr>
            <a:xfrm>
              <a:off x="9476762" y="3241921"/>
              <a:ext cx="612256" cy="652487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4BCEEE8-D4EB-4459-8946-B65A7C69FD84}"/>
                </a:ext>
              </a:extLst>
            </p:cNvPr>
            <p:cNvCxnSpPr>
              <a:cxnSpLocks/>
              <a:stCxn id="85" idx="3"/>
              <a:endCxn id="94" idx="0"/>
            </p:cNvCxnSpPr>
            <p:nvPr/>
          </p:nvCxnSpPr>
          <p:spPr>
            <a:xfrm flipH="1">
              <a:off x="8197823" y="3241921"/>
              <a:ext cx="919378" cy="834165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740BA8F3-62DC-4AC2-9B48-E896245D3428}"/>
                </a:ext>
              </a:extLst>
            </p:cNvPr>
            <p:cNvCxnSpPr>
              <a:cxnSpLocks/>
              <a:stCxn id="94" idx="7"/>
              <a:endCxn id="84" idx="3"/>
            </p:cNvCxnSpPr>
            <p:nvPr/>
          </p:nvCxnSpPr>
          <p:spPr>
            <a:xfrm flipV="1">
              <a:off x="8377602" y="3595977"/>
              <a:ext cx="2299152" cy="552093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A83D7B7-9AD3-41BE-A005-6D031E1395C0}"/>
                </a:ext>
              </a:extLst>
            </p:cNvPr>
            <p:cNvCxnSpPr>
              <a:stCxn id="87" idx="6"/>
              <a:endCxn id="84" idx="2"/>
            </p:cNvCxnSpPr>
            <p:nvPr/>
          </p:nvCxnSpPr>
          <p:spPr>
            <a:xfrm>
              <a:off x="8383757" y="3366614"/>
              <a:ext cx="2218529" cy="55574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5C430F8-C842-4AF2-997E-B0166ED9548F}"/>
                </a:ext>
              </a:extLst>
            </p:cNvPr>
            <p:cNvCxnSpPr>
              <a:stCxn id="94" idx="5"/>
              <a:endCxn id="91" idx="1"/>
            </p:cNvCxnSpPr>
            <p:nvPr/>
          </p:nvCxnSpPr>
          <p:spPr>
            <a:xfrm>
              <a:off x="8377602" y="4495651"/>
              <a:ext cx="953239" cy="28403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EBF3F5B-D5E2-4266-81B0-9CA8D074DD08}"/>
                </a:ext>
              </a:extLst>
            </p:cNvPr>
            <p:cNvCxnSpPr>
              <a:cxnSpLocks/>
              <a:stCxn id="94" idx="6"/>
              <a:endCxn id="89" idx="2"/>
            </p:cNvCxnSpPr>
            <p:nvPr/>
          </p:nvCxnSpPr>
          <p:spPr>
            <a:xfrm flipV="1">
              <a:off x="8452070" y="4140183"/>
              <a:ext cx="1382698" cy="18167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576732F9-966E-4DB4-B8CB-9C9AB06570E8}"/>
                </a:ext>
              </a:extLst>
            </p:cNvPr>
            <p:cNvCxnSpPr>
              <a:stCxn id="94" idx="1"/>
              <a:endCxn id="87" idx="4"/>
            </p:cNvCxnSpPr>
            <p:nvPr/>
          </p:nvCxnSpPr>
          <p:spPr>
            <a:xfrm flipV="1">
              <a:off x="8018042" y="3612389"/>
              <a:ext cx="111468" cy="53568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4786CAB-9A1A-462B-B118-04F2D473A3B2}"/>
                </a:ext>
              </a:extLst>
            </p:cNvPr>
            <p:cNvCxnSpPr>
              <a:stCxn id="93" idx="6"/>
              <a:endCxn id="94" idx="2"/>
            </p:cNvCxnSpPr>
            <p:nvPr/>
          </p:nvCxnSpPr>
          <p:spPr>
            <a:xfrm>
              <a:off x="7321556" y="3750197"/>
              <a:ext cx="622018" cy="571663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BD1C2743-D150-4E8F-87A8-B9BE95C7875D}"/>
                </a:ext>
              </a:extLst>
            </p:cNvPr>
            <p:cNvCxnSpPr>
              <a:cxnSpLocks/>
              <a:stCxn id="93" idx="5"/>
              <a:endCxn id="86" idx="0"/>
            </p:cNvCxnSpPr>
            <p:nvPr/>
          </p:nvCxnSpPr>
          <p:spPr>
            <a:xfrm flipH="1">
              <a:off x="7168181" y="3923987"/>
              <a:ext cx="78908" cy="51449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940A321-5FA2-41ED-B50D-C45298664CEF}"/>
                </a:ext>
              </a:extLst>
            </p:cNvPr>
            <p:cNvCxnSpPr>
              <a:stCxn id="86" idx="5"/>
              <a:endCxn id="92" idx="1"/>
            </p:cNvCxnSpPr>
            <p:nvPr/>
          </p:nvCxnSpPr>
          <p:spPr>
            <a:xfrm>
              <a:off x="7347961" y="4858042"/>
              <a:ext cx="507291" cy="133019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D4DEDC4-F6C8-47BA-8D29-A53130CEF72F}"/>
                </a:ext>
              </a:extLst>
            </p:cNvPr>
            <p:cNvCxnSpPr>
              <a:stCxn id="86" idx="6"/>
              <a:endCxn id="94" idx="3"/>
            </p:cNvCxnSpPr>
            <p:nvPr/>
          </p:nvCxnSpPr>
          <p:spPr>
            <a:xfrm flipV="1">
              <a:off x="7422428" y="4495651"/>
              <a:ext cx="595615" cy="18860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3D28F21-2081-4376-AB0D-AE2AC4B12B43}"/>
                </a:ext>
              </a:extLst>
            </p:cNvPr>
            <p:cNvCxnSpPr>
              <a:stCxn id="92" idx="7"/>
              <a:endCxn id="94" idx="4"/>
            </p:cNvCxnSpPr>
            <p:nvPr/>
          </p:nvCxnSpPr>
          <p:spPr>
            <a:xfrm flipH="1" flipV="1">
              <a:off x="8197823" y="4567636"/>
              <a:ext cx="16988" cy="423423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D0012FA-9D22-46B8-8676-4AAC2D257CFD}"/>
                </a:ext>
              </a:extLst>
            </p:cNvPr>
            <p:cNvCxnSpPr>
              <a:cxnSpLocks/>
              <a:stCxn id="100" idx="7"/>
              <a:endCxn id="86" idx="2"/>
            </p:cNvCxnSpPr>
            <p:nvPr/>
          </p:nvCxnSpPr>
          <p:spPr>
            <a:xfrm flipV="1">
              <a:off x="6470265" y="4684252"/>
              <a:ext cx="443667" cy="282115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4F739E3-CA16-441A-8722-52FF64202453}"/>
                </a:ext>
              </a:extLst>
            </p:cNvPr>
            <p:cNvCxnSpPr>
              <a:cxnSpLocks/>
              <a:stCxn id="95" idx="3"/>
              <a:endCxn id="99" idx="7"/>
            </p:cNvCxnSpPr>
            <p:nvPr/>
          </p:nvCxnSpPr>
          <p:spPr>
            <a:xfrm flipH="1">
              <a:off x="6779714" y="2837847"/>
              <a:ext cx="275009" cy="28180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9678D7B-E24A-4A5F-903A-06219F0370CB}"/>
                </a:ext>
              </a:extLst>
            </p:cNvPr>
            <p:cNvCxnSpPr>
              <a:stCxn id="87" idx="0"/>
              <a:endCxn id="88" idx="4"/>
            </p:cNvCxnSpPr>
            <p:nvPr/>
          </p:nvCxnSpPr>
          <p:spPr>
            <a:xfrm flipV="1">
              <a:off x="8129510" y="2759380"/>
              <a:ext cx="186597" cy="36145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E8966287-534A-4884-B9A5-456FBDDD4406}"/>
                </a:ext>
              </a:extLst>
            </p:cNvPr>
            <p:cNvCxnSpPr>
              <a:stCxn id="88" idx="2"/>
              <a:endCxn id="95" idx="6"/>
            </p:cNvCxnSpPr>
            <p:nvPr/>
          </p:nvCxnSpPr>
          <p:spPr>
            <a:xfrm flipH="1">
              <a:off x="7488753" y="2513606"/>
              <a:ext cx="573107" cy="150451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4AD642-0879-4D04-823B-257DE46DF970}"/>
                </a:ext>
              </a:extLst>
            </p:cNvPr>
            <p:cNvCxnSpPr>
              <a:cxnSpLocks/>
              <a:stCxn id="88" idx="1"/>
              <a:endCxn id="98" idx="5"/>
            </p:cNvCxnSpPr>
            <p:nvPr/>
          </p:nvCxnSpPr>
          <p:spPr>
            <a:xfrm flipH="1" flipV="1">
              <a:off x="7824882" y="2224466"/>
              <a:ext cx="311446" cy="11534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27EC0E8-FB78-4D70-8708-D7373954D4C8}"/>
                </a:ext>
              </a:extLst>
            </p:cNvPr>
            <p:cNvCxnSpPr>
              <a:stCxn id="88" idx="6"/>
              <a:endCxn id="83" idx="2"/>
            </p:cNvCxnSpPr>
            <p:nvPr/>
          </p:nvCxnSpPr>
          <p:spPr>
            <a:xfrm flipV="1">
              <a:off x="8570354" y="2423336"/>
              <a:ext cx="1246692" cy="9026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310399DF-B092-4269-8E3D-4545CE47BF78}"/>
                </a:ext>
              </a:extLst>
            </p:cNvPr>
            <p:cNvCxnSpPr>
              <a:stCxn id="89" idx="6"/>
              <a:endCxn id="90" idx="2"/>
            </p:cNvCxnSpPr>
            <p:nvPr/>
          </p:nvCxnSpPr>
          <p:spPr>
            <a:xfrm>
              <a:off x="10343263" y="4140183"/>
              <a:ext cx="732700" cy="191386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1971D2D-8208-41DA-A64C-2E0084B87BA2}"/>
                </a:ext>
              </a:extLst>
            </p:cNvPr>
            <p:cNvCxnSpPr>
              <a:stCxn id="91" idx="7"/>
              <a:endCxn id="89" idx="3"/>
            </p:cNvCxnSpPr>
            <p:nvPr/>
          </p:nvCxnSpPr>
          <p:spPr>
            <a:xfrm flipV="1">
              <a:off x="9690400" y="4313974"/>
              <a:ext cx="218836" cy="465717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3947B0B6-B023-4148-8ACF-A241D8B3E93B}"/>
                </a:ext>
              </a:extLst>
            </p:cNvPr>
            <p:cNvSpPr txBox="1"/>
            <p:nvPr/>
          </p:nvSpPr>
          <p:spPr>
            <a:xfrm>
              <a:off x="10104332" y="3723795"/>
              <a:ext cx="686406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Messages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E6216A83-70A6-48AA-89D2-5AAAD579D21B}"/>
                </a:ext>
              </a:extLst>
            </p:cNvPr>
            <p:cNvSpPr txBox="1"/>
            <p:nvPr/>
          </p:nvSpPr>
          <p:spPr>
            <a:xfrm>
              <a:off x="10519351" y="4394136"/>
              <a:ext cx="65915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Meetings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19164279-0850-4948-8001-6DBB6E29C61C}"/>
                </a:ext>
              </a:extLst>
            </p:cNvPr>
            <p:cNvSpPr txBox="1"/>
            <p:nvPr/>
          </p:nvSpPr>
          <p:spPr>
            <a:xfrm>
              <a:off x="8411867" y="4274591"/>
              <a:ext cx="413896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User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86A8212E-D8D1-4D22-8FD7-0F09A15420F3}"/>
                </a:ext>
              </a:extLst>
            </p:cNvPr>
            <p:cNvSpPr txBox="1"/>
            <p:nvPr/>
          </p:nvSpPr>
          <p:spPr>
            <a:xfrm>
              <a:off x="9733587" y="4819660"/>
              <a:ext cx="532518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People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F2163B5C-3F46-499F-A5A6-2FBB069356B0}"/>
                </a:ext>
              </a:extLst>
            </p:cNvPr>
            <p:cNvSpPr txBox="1"/>
            <p:nvPr/>
          </p:nvSpPr>
          <p:spPr>
            <a:xfrm>
              <a:off x="8251357" y="4952280"/>
              <a:ext cx="570990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Devices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BA3D619F-140D-4213-9699-76EFD295A884}"/>
                </a:ext>
              </a:extLst>
            </p:cNvPr>
            <p:cNvSpPr txBox="1"/>
            <p:nvPr/>
          </p:nvSpPr>
          <p:spPr>
            <a:xfrm>
              <a:off x="6176294" y="4321860"/>
              <a:ext cx="72327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Coworkers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338CBC12-2051-44D9-A07F-A4198F941550}"/>
                </a:ext>
              </a:extLst>
            </p:cNvPr>
            <p:cNvSpPr txBox="1"/>
            <p:nvPr/>
          </p:nvSpPr>
          <p:spPr>
            <a:xfrm>
              <a:off x="6210358" y="3553675"/>
              <a:ext cx="57900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Insights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B0C13A26-F88C-43B0-A6A2-A729875A5942}"/>
                </a:ext>
              </a:extLst>
            </p:cNvPr>
            <p:cNvSpPr txBox="1"/>
            <p:nvPr/>
          </p:nvSpPr>
          <p:spPr>
            <a:xfrm>
              <a:off x="7321555" y="2786752"/>
              <a:ext cx="470000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Chats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2B7595F5-42BC-42D0-8956-B8D380F3722A}"/>
                </a:ext>
              </a:extLst>
            </p:cNvPr>
            <p:cNvSpPr txBox="1"/>
            <p:nvPr/>
          </p:nvSpPr>
          <p:spPr>
            <a:xfrm>
              <a:off x="8262324" y="2001156"/>
              <a:ext cx="514885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Teams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B5E99703-D2BE-4F10-BBD7-A386693914BA}"/>
                </a:ext>
              </a:extLst>
            </p:cNvPr>
            <p:cNvSpPr txBox="1"/>
            <p:nvPr/>
          </p:nvSpPr>
          <p:spPr>
            <a:xfrm>
              <a:off x="6824781" y="2085734"/>
              <a:ext cx="461986" cy="30931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900" dirty="0"/>
                <a:t>Tasks</a:t>
              </a:r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75EA7D5-69AD-4106-B063-B897472ECDAA}"/>
                </a:ext>
              </a:extLst>
            </p:cNvPr>
            <p:cNvCxnSpPr>
              <a:stCxn id="87" idx="3"/>
              <a:endCxn id="86" idx="7"/>
            </p:cNvCxnSpPr>
            <p:nvPr/>
          </p:nvCxnSpPr>
          <p:spPr>
            <a:xfrm flipH="1">
              <a:off x="7347962" y="3540406"/>
              <a:ext cx="601770" cy="97006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6F37E162-6455-4B62-8086-B82FF962751B}"/>
                </a:ext>
              </a:extLst>
            </p:cNvPr>
            <p:cNvSpPr txBox="1"/>
            <p:nvPr/>
          </p:nvSpPr>
          <p:spPr>
            <a:xfrm>
              <a:off x="8698436" y="3529479"/>
              <a:ext cx="1138453" cy="323165"/>
            </a:xfrm>
            <a:prstGeom prst="rect">
              <a:avLst/>
            </a:prstGeom>
            <a:noFill/>
          </p:spPr>
          <p:txBody>
            <a:bodyPr wrap="none" lIns="91440" tIns="91440" rIns="9144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>
                  <a:latin typeface="+mj-lt"/>
                </a:rPr>
                <a:t>Microsoft Graph</a:t>
              </a:r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F12A3D59-7FBC-4840-922B-D58F1BF1482B}"/>
                </a:ext>
              </a:extLst>
            </p:cNvPr>
            <p:cNvCxnSpPr>
              <a:endCxn id="88" idx="5"/>
            </p:cNvCxnSpPr>
            <p:nvPr/>
          </p:nvCxnSpPr>
          <p:spPr>
            <a:xfrm flipH="1" flipV="1">
              <a:off x="8495880" y="2687402"/>
              <a:ext cx="575889" cy="22243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3" name="Group 4">
              <a:extLst>
                <a:ext uri="{FF2B5EF4-FFF2-40B4-BE49-F238E27FC236}">
                  <a16:creationId xmlns:a16="http://schemas.microsoft.com/office/drawing/2014/main" id="{8E302811-64D5-4621-85F9-B57364B32DF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141268" y="2550316"/>
              <a:ext cx="195262" cy="227011"/>
              <a:chOff x="4388" y="2056"/>
              <a:chExt cx="123" cy="143"/>
            </a:xfrm>
            <a:solidFill>
              <a:schemeClr val="bg2"/>
            </a:solidFill>
          </p:grpSpPr>
          <p:sp>
            <p:nvSpPr>
              <p:cNvPr id="183" name="Freeform 5">
                <a:extLst>
                  <a:ext uri="{FF2B5EF4-FFF2-40B4-BE49-F238E27FC236}">
                    <a16:creationId xmlns:a16="http://schemas.microsoft.com/office/drawing/2014/main" id="{1837508A-5FF3-422D-9E7D-EC564638A0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88" y="2056"/>
                <a:ext cx="123" cy="143"/>
              </a:xfrm>
              <a:custGeom>
                <a:avLst/>
                <a:gdLst>
                  <a:gd name="T0" fmla="*/ 304 w 384"/>
                  <a:gd name="T1" fmla="*/ 448 h 448"/>
                  <a:gd name="T2" fmla="*/ 80 w 384"/>
                  <a:gd name="T3" fmla="*/ 448 h 448"/>
                  <a:gd name="T4" fmla="*/ 0 w 384"/>
                  <a:gd name="T5" fmla="*/ 368 h 448"/>
                  <a:gd name="T6" fmla="*/ 0 w 384"/>
                  <a:gd name="T7" fmla="*/ 0 h 448"/>
                  <a:gd name="T8" fmla="*/ 352 w 384"/>
                  <a:gd name="T9" fmla="*/ 0 h 448"/>
                  <a:gd name="T10" fmla="*/ 352 w 384"/>
                  <a:gd name="T11" fmla="*/ 352 h 448"/>
                  <a:gd name="T12" fmla="*/ 320 w 384"/>
                  <a:gd name="T13" fmla="*/ 352 h 448"/>
                  <a:gd name="T14" fmla="*/ 320 w 384"/>
                  <a:gd name="T15" fmla="*/ 32 h 448"/>
                  <a:gd name="T16" fmla="*/ 32 w 384"/>
                  <a:gd name="T17" fmla="*/ 32 h 448"/>
                  <a:gd name="T18" fmla="*/ 32 w 384"/>
                  <a:gd name="T19" fmla="*/ 368 h 448"/>
                  <a:gd name="T20" fmla="*/ 80 w 384"/>
                  <a:gd name="T21" fmla="*/ 416 h 448"/>
                  <a:gd name="T22" fmla="*/ 128 w 384"/>
                  <a:gd name="T23" fmla="*/ 368 h 448"/>
                  <a:gd name="T24" fmla="*/ 128 w 384"/>
                  <a:gd name="T25" fmla="*/ 352 h 448"/>
                  <a:gd name="T26" fmla="*/ 384 w 384"/>
                  <a:gd name="T27" fmla="*/ 352 h 448"/>
                  <a:gd name="T28" fmla="*/ 384 w 384"/>
                  <a:gd name="T29" fmla="*/ 368 h 448"/>
                  <a:gd name="T30" fmla="*/ 304 w 384"/>
                  <a:gd name="T31" fmla="*/ 448 h 448"/>
                  <a:gd name="T32" fmla="*/ 144 w 384"/>
                  <a:gd name="T33" fmla="*/ 416 h 448"/>
                  <a:gd name="T34" fmla="*/ 304 w 384"/>
                  <a:gd name="T35" fmla="*/ 416 h 448"/>
                  <a:gd name="T36" fmla="*/ 350 w 384"/>
                  <a:gd name="T37" fmla="*/ 384 h 448"/>
                  <a:gd name="T38" fmla="*/ 159 w 384"/>
                  <a:gd name="T39" fmla="*/ 384 h 448"/>
                  <a:gd name="T40" fmla="*/ 144 w 384"/>
                  <a:gd name="T41" fmla="*/ 416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4" h="448">
                    <a:moveTo>
                      <a:pt x="304" y="448"/>
                    </a:moveTo>
                    <a:lnTo>
                      <a:pt x="80" y="448"/>
                    </a:lnTo>
                    <a:cubicBezTo>
                      <a:pt x="36" y="448"/>
                      <a:pt x="0" y="413"/>
                      <a:pt x="0" y="368"/>
                    </a:cubicBezTo>
                    <a:lnTo>
                      <a:pt x="0" y="0"/>
                    </a:lnTo>
                    <a:lnTo>
                      <a:pt x="352" y="0"/>
                    </a:lnTo>
                    <a:lnTo>
                      <a:pt x="352" y="352"/>
                    </a:lnTo>
                    <a:lnTo>
                      <a:pt x="320" y="352"/>
                    </a:lnTo>
                    <a:lnTo>
                      <a:pt x="320" y="32"/>
                    </a:lnTo>
                    <a:lnTo>
                      <a:pt x="32" y="32"/>
                    </a:lnTo>
                    <a:lnTo>
                      <a:pt x="32" y="368"/>
                    </a:lnTo>
                    <a:cubicBezTo>
                      <a:pt x="32" y="395"/>
                      <a:pt x="54" y="416"/>
                      <a:pt x="80" y="416"/>
                    </a:cubicBezTo>
                    <a:cubicBezTo>
                      <a:pt x="107" y="416"/>
                      <a:pt x="128" y="395"/>
                      <a:pt x="128" y="368"/>
                    </a:cubicBezTo>
                    <a:lnTo>
                      <a:pt x="128" y="352"/>
                    </a:lnTo>
                    <a:lnTo>
                      <a:pt x="384" y="352"/>
                    </a:lnTo>
                    <a:lnTo>
                      <a:pt x="384" y="368"/>
                    </a:lnTo>
                    <a:cubicBezTo>
                      <a:pt x="384" y="413"/>
                      <a:pt x="349" y="448"/>
                      <a:pt x="304" y="448"/>
                    </a:cubicBezTo>
                    <a:close/>
                    <a:moveTo>
                      <a:pt x="144" y="416"/>
                    </a:moveTo>
                    <a:lnTo>
                      <a:pt x="304" y="416"/>
                    </a:lnTo>
                    <a:cubicBezTo>
                      <a:pt x="325" y="416"/>
                      <a:pt x="343" y="403"/>
                      <a:pt x="350" y="384"/>
                    </a:cubicBezTo>
                    <a:lnTo>
                      <a:pt x="159" y="384"/>
                    </a:lnTo>
                    <a:cubicBezTo>
                      <a:pt x="156" y="396"/>
                      <a:pt x="151" y="407"/>
                      <a:pt x="144" y="416"/>
                    </a:cubicBez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Rectangle 6">
                <a:extLst>
                  <a:ext uri="{FF2B5EF4-FFF2-40B4-BE49-F238E27FC236}">
                    <a16:creationId xmlns:a16="http://schemas.microsoft.com/office/drawing/2014/main" id="{DEF9B518-6FCB-4879-B175-185B2ECCF1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122"/>
                <a:ext cx="71" cy="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Rectangle 7">
                <a:extLst>
                  <a:ext uri="{FF2B5EF4-FFF2-40B4-BE49-F238E27FC236}">
                    <a16:creationId xmlns:a16="http://schemas.microsoft.com/office/drawing/2014/main" id="{9789346F-D5A0-4047-8601-3FFC101C4B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143"/>
                <a:ext cx="35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Rectangle 8">
                <a:extLst>
                  <a:ext uri="{FF2B5EF4-FFF2-40B4-BE49-F238E27FC236}">
                    <a16:creationId xmlns:a16="http://schemas.microsoft.com/office/drawing/2014/main" id="{153BDFB9-6961-44AB-B02F-DE2EFC58B5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102"/>
                <a:ext cx="71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Rectangle 9">
                <a:extLst>
                  <a:ext uri="{FF2B5EF4-FFF2-40B4-BE49-F238E27FC236}">
                    <a16:creationId xmlns:a16="http://schemas.microsoft.com/office/drawing/2014/main" id="{1E86BBF3-9C1B-4283-B0DB-D32D0E59AB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09" y="2082"/>
                <a:ext cx="3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13FDE6F3-5E92-460D-96FD-0633DCB8E5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8325" y="2390775"/>
              <a:ext cx="249238" cy="242888"/>
            </a:xfrm>
            <a:custGeom>
              <a:avLst/>
              <a:gdLst>
                <a:gd name="T0" fmla="*/ 394 w 416"/>
                <a:gd name="T1" fmla="*/ 288 h 432"/>
                <a:gd name="T2" fmla="*/ 400 w 416"/>
                <a:gd name="T3" fmla="*/ 240 h 432"/>
                <a:gd name="T4" fmla="*/ 272 w 416"/>
                <a:gd name="T5" fmla="*/ 60 h 432"/>
                <a:gd name="T6" fmla="*/ 208 w 416"/>
                <a:gd name="T7" fmla="*/ 0 h 432"/>
                <a:gd name="T8" fmla="*/ 145 w 416"/>
                <a:gd name="T9" fmla="*/ 60 h 432"/>
                <a:gd name="T10" fmla="*/ 16 w 416"/>
                <a:gd name="T11" fmla="*/ 240 h 432"/>
                <a:gd name="T12" fmla="*/ 23 w 416"/>
                <a:gd name="T13" fmla="*/ 288 h 432"/>
                <a:gd name="T14" fmla="*/ 0 w 416"/>
                <a:gd name="T15" fmla="*/ 336 h 432"/>
                <a:gd name="T16" fmla="*/ 64 w 416"/>
                <a:gd name="T17" fmla="*/ 400 h 432"/>
                <a:gd name="T18" fmla="*/ 93 w 416"/>
                <a:gd name="T19" fmla="*/ 393 h 432"/>
                <a:gd name="T20" fmla="*/ 208 w 416"/>
                <a:gd name="T21" fmla="*/ 432 h 432"/>
                <a:gd name="T22" fmla="*/ 324 w 416"/>
                <a:gd name="T23" fmla="*/ 393 h 432"/>
                <a:gd name="T24" fmla="*/ 352 w 416"/>
                <a:gd name="T25" fmla="*/ 400 h 432"/>
                <a:gd name="T26" fmla="*/ 416 w 416"/>
                <a:gd name="T27" fmla="*/ 336 h 432"/>
                <a:gd name="T28" fmla="*/ 394 w 416"/>
                <a:gd name="T29" fmla="*/ 288 h 432"/>
                <a:gd name="T30" fmla="*/ 208 w 416"/>
                <a:gd name="T31" fmla="*/ 32 h 432"/>
                <a:gd name="T32" fmla="*/ 240 w 416"/>
                <a:gd name="T33" fmla="*/ 64 h 432"/>
                <a:gd name="T34" fmla="*/ 208 w 416"/>
                <a:gd name="T35" fmla="*/ 96 h 432"/>
                <a:gd name="T36" fmla="*/ 176 w 416"/>
                <a:gd name="T37" fmla="*/ 64 h 432"/>
                <a:gd name="T38" fmla="*/ 208 w 416"/>
                <a:gd name="T39" fmla="*/ 32 h 432"/>
                <a:gd name="T40" fmla="*/ 32 w 416"/>
                <a:gd name="T41" fmla="*/ 336 h 432"/>
                <a:gd name="T42" fmla="*/ 64 w 416"/>
                <a:gd name="T43" fmla="*/ 304 h 432"/>
                <a:gd name="T44" fmla="*/ 96 w 416"/>
                <a:gd name="T45" fmla="*/ 336 h 432"/>
                <a:gd name="T46" fmla="*/ 64 w 416"/>
                <a:gd name="T47" fmla="*/ 368 h 432"/>
                <a:gd name="T48" fmla="*/ 32 w 416"/>
                <a:gd name="T49" fmla="*/ 336 h 432"/>
                <a:gd name="T50" fmla="*/ 118 w 416"/>
                <a:gd name="T51" fmla="*/ 372 h 432"/>
                <a:gd name="T52" fmla="*/ 128 w 416"/>
                <a:gd name="T53" fmla="*/ 336 h 432"/>
                <a:gd name="T54" fmla="*/ 64 w 416"/>
                <a:gd name="T55" fmla="*/ 272 h 432"/>
                <a:gd name="T56" fmla="*/ 52 w 416"/>
                <a:gd name="T57" fmla="*/ 274 h 432"/>
                <a:gd name="T58" fmla="*/ 48 w 416"/>
                <a:gd name="T59" fmla="*/ 240 h 432"/>
                <a:gd name="T60" fmla="*/ 151 w 416"/>
                <a:gd name="T61" fmla="*/ 91 h 432"/>
                <a:gd name="T62" fmla="*/ 208 w 416"/>
                <a:gd name="T63" fmla="*/ 128 h 432"/>
                <a:gd name="T64" fmla="*/ 266 w 416"/>
                <a:gd name="T65" fmla="*/ 92 h 432"/>
                <a:gd name="T66" fmla="*/ 368 w 416"/>
                <a:gd name="T67" fmla="*/ 240 h 432"/>
                <a:gd name="T68" fmla="*/ 365 w 416"/>
                <a:gd name="T69" fmla="*/ 274 h 432"/>
                <a:gd name="T70" fmla="*/ 352 w 416"/>
                <a:gd name="T71" fmla="*/ 272 h 432"/>
                <a:gd name="T72" fmla="*/ 288 w 416"/>
                <a:gd name="T73" fmla="*/ 336 h 432"/>
                <a:gd name="T74" fmla="*/ 299 w 416"/>
                <a:gd name="T75" fmla="*/ 372 h 432"/>
                <a:gd name="T76" fmla="*/ 208 w 416"/>
                <a:gd name="T77" fmla="*/ 400 h 432"/>
                <a:gd name="T78" fmla="*/ 118 w 416"/>
                <a:gd name="T79" fmla="*/ 372 h 432"/>
                <a:gd name="T80" fmla="*/ 352 w 416"/>
                <a:gd name="T81" fmla="*/ 368 h 432"/>
                <a:gd name="T82" fmla="*/ 320 w 416"/>
                <a:gd name="T83" fmla="*/ 336 h 432"/>
                <a:gd name="T84" fmla="*/ 352 w 416"/>
                <a:gd name="T85" fmla="*/ 304 h 432"/>
                <a:gd name="T86" fmla="*/ 384 w 416"/>
                <a:gd name="T87" fmla="*/ 336 h 432"/>
                <a:gd name="T88" fmla="*/ 352 w 416"/>
                <a:gd name="T89" fmla="*/ 368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6" h="432">
                  <a:moveTo>
                    <a:pt x="394" y="288"/>
                  </a:moveTo>
                  <a:cubicBezTo>
                    <a:pt x="398" y="273"/>
                    <a:pt x="400" y="257"/>
                    <a:pt x="400" y="240"/>
                  </a:cubicBezTo>
                  <a:cubicBezTo>
                    <a:pt x="400" y="159"/>
                    <a:pt x="348" y="86"/>
                    <a:pt x="272" y="60"/>
                  </a:cubicBezTo>
                  <a:cubicBezTo>
                    <a:pt x="269" y="27"/>
                    <a:pt x="242" y="0"/>
                    <a:pt x="208" y="0"/>
                  </a:cubicBezTo>
                  <a:cubicBezTo>
                    <a:pt x="175" y="0"/>
                    <a:pt x="148" y="27"/>
                    <a:pt x="145" y="60"/>
                  </a:cubicBezTo>
                  <a:cubicBezTo>
                    <a:pt x="69" y="86"/>
                    <a:pt x="16" y="159"/>
                    <a:pt x="16" y="240"/>
                  </a:cubicBezTo>
                  <a:cubicBezTo>
                    <a:pt x="16" y="257"/>
                    <a:pt x="19" y="273"/>
                    <a:pt x="23" y="288"/>
                  </a:cubicBezTo>
                  <a:cubicBezTo>
                    <a:pt x="9" y="300"/>
                    <a:pt x="0" y="317"/>
                    <a:pt x="0" y="336"/>
                  </a:cubicBezTo>
                  <a:cubicBezTo>
                    <a:pt x="0" y="372"/>
                    <a:pt x="29" y="400"/>
                    <a:pt x="64" y="400"/>
                  </a:cubicBezTo>
                  <a:cubicBezTo>
                    <a:pt x="75" y="400"/>
                    <a:pt x="84" y="398"/>
                    <a:pt x="93" y="393"/>
                  </a:cubicBezTo>
                  <a:cubicBezTo>
                    <a:pt x="126" y="419"/>
                    <a:pt x="167" y="432"/>
                    <a:pt x="208" y="432"/>
                  </a:cubicBezTo>
                  <a:cubicBezTo>
                    <a:pt x="250" y="432"/>
                    <a:pt x="291" y="419"/>
                    <a:pt x="324" y="393"/>
                  </a:cubicBezTo>
                  <a:cubicBezTo>
                    <a:pt x="333" y="398"/>
                    <a:pt x="342" y="400"/>
                    <a:pt x="352" y="400"/>
                  </a:cubicBezTo>
                  <a:cubicBezTo>
                    <a:pt x="388" y="400"/>
                    <a:pt x="416" y="372"/>
                    <a:pt x="416" y="336"/>
                  </a:cubicBezTo>
                  <a:cubicBezTo>
                    <a:pt x="416" y="317"/>
                    <a:pt x="408" y="300"/>
                    <a:pt x="394" y="288"/>
                  </a:cubicBezTo>
                  <a:close/>
                  <a:moveTo>
                    <a:pt x="208" y="32"/>
                  </a:moveTo>
                  <a:cubicBezTo>
                    <a:pt x="226" y="32"/>
                    <a:pt x="240" y="47"/>
                    <a:pt x="240" y="64"/>
                  </a:cubicBezTo>
                  <a:cubicBezTo>
                    <a:pt x="240" y="82"/>
                    <a:pt x="226" y="96"/>
                    <a:pt x="208" y="96"/>
                  </a:cubicBezTo>
                  <a:cubicBezTo>
                    <a:pt x="191" y="96"/>
                    <a:pt x="176" y="82"/>
                    <a:pt x="176" y="64"/>
                  </a:cubicBezTo>
                  <a:cubicBezTo>
                    <a:pt x="176" y="47"/>
                    <a:pt x="191" y="32"/>
                    <a:pt x="208" y="32"/>
                  </a:cubicBezTo>
                  <a:close/>
                  <a:moveTo>
                    <a:pt x="32" y="336"/>
                  </a:moveTo>
                  <a:cubicBezTo>
                    <a:pt x="32" y="319"/>
                    <a:pt x="47" y="304"/>
                    <a:pt x="64" y="304"/>
                  </a:cubicBezTo>
                  <a:cubicBezTo>
                    <a:pt x="82" y="304"/>
                    <a:pt x="96" y="319"/>
                    <a:pt x="96" y="336"/>
                  </a:cubicBezTo>
                  <a:cubicBezTo>
                    <a:pt x="96" y="354"/>
                    <a:pt x="82" y="368"/>
                    <a:pt x="64" y="368"/>
                  </a:cubicBezTo>
                  <a:cubicBezTo>
                    <a:pt x="47" y="368"/>
                    <a:pt x="32" y="354"/>
                    <a:pt x="32" y="336"/>
                  </a:cubicBezTo>
                  <a:close/>
                  <a:moveTo>
                    <a:pt x="118" y="372"/>
                  </a:moveTo>
                  <a:cubicBezTo>
                    <a:pt x="124" y="362"/>
                    <a:pt x="128" y="350"/>
                    <a:pt x="128" y="336"/>
                  </a:cubicBezTo>
                  <a:cubicBezTo>
                    <a:pt x="128" y="301"/>
                    <a:pt x="100" y="272"/>
                    <a:pt x="64" y="272"/>
                  </a:cubicBezTo>
                  <a:cubicBezTo>
                    <a:pt x="60" y="272"/>
                    <a:pt x="56" y="273"/>
                    <a:pt x="52" y="274"/>
                  </a:cubicBezTo>
                  <a:cubicBezTo>
                    <a:pt x="50" y="263"/>
                    <a:pt x="48" y="252"/>
                    <a:pt x="48" y="240"/>
                  </a:cubicBezTo>
                  <a:cubicBezTo>
                    <a:pt x="48" y="174"/>
                    <a:pt x="90" y="115"/>
                    <a:pt x="151" y="91"/>
                  </a:cubicBezTo>
                  <a:cubicBezTo>
                    <a:pt x="161" y="113"/>
                    <a:pt x="183" y="128"/>
                    <a:pt x="208" y="128"/>
                  </a:cubicBezTo>
                  <a:cubicBezTo>
                    <a:pt x="234" y="128"/>
                    <a:pt x="256" y="113"/>
                    <a:pt x="266" y="92"/>
                  </a:cubicBezTo>
                  <a:cubicBezTo>
                    <a:pt x="327" y="115"/>
                    <a:pt x="368" y="174"/>
                    <a:pt x="368" y="240"/>
                  </a:cubicBezTo>
                  <a:cubicBezTo>
                    <a:pt x="368" y="252"/>
                    <a:pt x="367" y="263"/>
                    <a:pt x="365" y="274"/>
                  </a:cubicBezTo>
                  <a:cubicBezTo>
                    <a:pt x="361" y="273"/>
                    <a:pt x="357" y="272"/>
                    <a:pt x="352" y="272"/>
                  </a:cubicBezTo>
                  <a:cubicBezTo>
                    <a:pt x="317" y="272"/>
                    <a:pt x="288" y="301"/>
                    <a:pt x="288" y="336"/>
                  </a:cubicBezTo>
                  <a:cubicBezTo>
                    <a:pt x="288" y="350"/>
                    <a:pt x="292" y="362"/>
                    <a:pt x="299" y="372"/>
                  </a:cubicBezTo>
                  <a:cubicBezTo>
                    <a:pt x="273" y="390"/>
                    <a:pt x="241" y="400"/>
                    <a:pt x="208" y="400"/>
                  </a:cubicBezTo>
                  <a:cubicBezTo>
                    <a:pt x="176" y="400"/>
                    <a:pt x="144" y="390"/>
                    <a:pt x="118" y="372"/>
                  </a:cubicBezTo>
                  <a:close/>
                  <a:moveTo>
                    <a:pt x="352" y="368"/>
                  </a:moveTo>
                  <a:cubicBezTo>
                    <a:pt x="335" y="368"/>
                    <a:pt x="320" y="354"/>
                    <a:pt x="320" y="336"/>
                  </a:cubicBezTo>
                  <a:cubicBezTo>
                    <a:pt x="320" y="319"/>
                    <a:pt x="335" y="304"/>
                    <a:pt x="352" y="304"/>
                  </a:cubicBezTo>
                  <a:cubicBezTo>
                    <a:pt x="370" y="304"/>
                    <a:pt x="384" y="319"/>
                    <a:pt x="384" y="336"/>
                  </a:cubicBezTo>
                  <a:cubicBezTo>
                    <a:pt x="384" y="354"/>
                    <a:pt x="370" y="368"/>
                    <a:pt x="352" y="368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45" name="Group 16">
              <a:extLst>
                <a:ext uri="{FF2B5EF4-FFF2-40B4-BE49-F238E27FC236}">
                  <a16:creationId xmlns:a16="http://schemas.microsoft.com/office/drawing/2014/main" id="{9B1CAB31-9B13-4C99-B233-BCBA237BC60A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175749" y="2946401"/>
              <a:ext cx="252412" cy="222250"/>
              <a:chOff x="5780" y="1856"/>
              <a:chExt cx="159" cy="140"/>
            </a:xfrm>
            <a:solidFill>
              <a:schemeClr val="bg2"/>
            </a:solidFill>
          </p:grpSpPr>
          <p:sp>
            <p:nvSpPr>
              <p:cNvPr id="168" name="Rectangle 17">
                <a:extLst>
                  <a:ext uri="{FF2B5EF4-FFF2-40B4-BE49-F238E27FC236}">
                    <a16:creationId xmlns:a16="http://schemas.microsoft.com/office/drawing/2014/main" id="{08AB6134-6672-4566-9406-D08A54022B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Rectangle 18">
                <a:extLst>
                  <a:ext uri="{FF2B5EF4-FFF2-40B4-BE49-F238E27FC236}">
                    <a16:creationId xmlns:a16="http://schemas.microsoft.com/office/drawing/2014/main" id="{AF582DFE-3885-4DEE-BA3E-F2B4FA0A9C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68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Rectangle 19">
                <a:extLst>
                  <a:ext uri="{FF2B5EF4-FFF2-40B4-BE49-F238E27FC236}">
                    <a16:creationId xmlns:a16="http://schemas.microsoft.com/office/drawing/2014/main" id="{B054D583-4304-4E1A-BB15-43004D8C64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Rectangle 20">
                <a:extLst>
                  <a:ext uri="{FF2B5EF4-FFF2-40B4-BE49-F238E27FC236}">
                    <a16:creationId xmlns:a16="http://schemas.microsoft.com/office/drawing/2014/main" id="{C3ED7EF4-393B-4903-B8B0-C7F828381A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0" y="1968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Rectangle 21">
                <a:extLst>
                  <a:ext uri="{FF2B5EF4-FFF2-40B4-BE49-F238E27FC236}">
                    <a16:creationId xmlns:a16="http://schemas.microsoft.com/office/drawing/2014/main" id="{87A5CD0D-255A-4560-A83C-121A41D9F5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0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Rectangle 22">
                <a:extLst>
                  <a:ext uri="{FF2B5EF4-FFF2-40B4-BE49-F238E27FC236}">
                    <a16:creationId xmlns:a16="http://schemas.microsoft.com/office/drawing/2014/main" id="{144A92D8-27DB-408D-8AE1-39211E3642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0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Rectangle 23">
                <a:extLst>
                  <a:ext uri="{FF2B5EF4-FFF2-40B4-BE49-F238E27FC236}">
                    <a16:creationId xmlns:a16="http://schemas.microsoft.com/office/drawing/2014/main" id="{9457A347-1F28-4C1B-A455-E1E08904D6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68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Rectangle 24">
                <a:extLst>
                  <a:ext uri="{FF2B5EF4-FFF2-40B4-BE49-F238E27FC236}">
                    <a16:creationId xmlns:a16="http://schemas.microsoft.com/office/drawing/2014/main" id="{C9EA5FF3-AA87-43CA-8ED9-4CE64FA041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40" y="1912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Rectangle 25">
                <a:extLst>
                  <a:ext uri="{FF2B5EF4-FFF2-40B4-BE49-F238E27FC236}">
                    <a16:creationId xmlns:a16="http://schemas.microsoft.com/office/drawing/2014/main" id="{8BB8E160-482E-4A6D-950D-9F335C2FDCD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Rectangle 26">
                <a:extLst>
                  <a:ext uri="{FF2B5EF4-FFF2-40B4-BE49-F238E27FC236}">
                    <a16:creationId xmlns:a16="http://schemas.microsoft.com/office/drawing/2014/main" id="{6A722C73-654C-421B-AFDA-A22E291D4E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1912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Rectangle 27">
                <a:extLst>
                  <a:ext uri="{FF2B5EF4-FFF2-40B4-BE49-F238E27FC236}">
                    <a16:creationId xmlns:a16="http://schemas.microsoft.com/office/drawing/2014/main" id="{527C49D3-377F-47C5-9EBA-5D7566C513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99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9" name="Rectangle 28">
                <a:extLst>
                  <a:ext uri="{FF2B5EF4-FFF2-40B4-BE49-F238E27FC236}">
                    <a16:creationId xmlns:a16="http://schemas.microsoft.com/office/drawing/2014/main" id="{B33753EC-8B3F-4F97-A989-A9A34BE2B7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12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Rectangle 29">
                <a:extLst>
                  <a:ext uri="{FF2B5EF4-FFF2-40B4-BE49-F238E27FC236}">
                    <a16:creationId xmlns:a16="http://schemas.microsoft.com/office/drawing/2014/main" id="{F3332F84-25C5-4FD5-BBF7-7A9721D4F4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31"/>
                <a:ext cx="10" cy="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Rectangle 30">
                <a:extLst>
                  <a:ext uri="{FF2B5EF4-FFF2-40B4-BE49-F238E27FC236}">
                    <a16:creationId xmlns:a16="http://schemas.microsoft.com/office/drawing/2014/main" id="{98ECC073-4F4C-455D-A809-A898320B82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69" y="1949"/>
                <a:ext cx="10" cy="1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31">
                <a:extLst>
                  <a:ext uri="{FF2B5EF4-FFF2-40B4-BE49-F238E27FC236}">
                    <a16:creationId xmlns:a16="http://schemas.microsoft.com/office/drawing/2014/main" id="{599DA79E-17D2-4574-9F20-084A9A2BD64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80" y="1856"/>
                <a:ext cx="159" cy="140"/>
              </a:xfrm>
              <a:custGeom>
                <a:avLst/>
                <a:gdLst>
                  <a:gd name="T0" fmla="*/ 129 w 159"/>
                  <a:gd name="T1" fmla="*/ 0 h 140"/>
                  <a:gd name="T2" fmla="*/ 119 w 159"/>
                  <a:gd name="T3" fmla="*/ 0 h 140"/>
                  <a:gd name="T4" fmla="*/ 119 w 159"/>
                  <a:gd name="T5" fmla="*/ 9 h 140"/>
                  <a:gd name="T6" fmla="*/ 40 w 159"/>
                  <a:gd name="T7" fmla="*/ 9 h 140"/>
                  <a:gd name="T8" fmla="*/ 40 w 159"/>
                  <a:gd name="T9" fmla="*/ 0 h 140"/>
                  <a:gd name="T10" fmla="*/ 30 w 159"/>
                  <a:gd name="T11" fmla="*/ 0 h 140"/>
                  <a:gd name="T12" fmla="*/ 30 w 159"/>
                  <a:gd name="T13" fmla="*/ 9 h 140"/>
                  <a:gd name="T14" fmla="*/ 0 w 159"/>
                  <a:gd name="T15" fmla="*/ 9 h 140"/>
                  <a:gd name="T16" fmla="*/ 0 w 159"/>
                  <a:gd name="T17" fmla="*/ 140 h 140"/>
                  <a:gd name="T18" fmla="*/ 159 w 159"/>
                  <a:gd name="T19" fmla="*/ 140 h 140"/>
                  <a:gd name="T20" fmla="*/ 159 w 159"/>
                  <a:gd name="T21" fmla="*/ 9 h 140"/>
                  <a:gd name="T22" fmla="*/ 129 w 159"/>
                  <a:gd name="T23" fmla="*/ 9 h 140"/>
                  <a:gd name="T24" fmla="*/ 129 w 159"/>
                  <a:gd name="T25" fmla="*/ 0 h 140"/>
                  <a:gd name="T26" fmla="*/ 149 w 159"/>
                  <a:gd name="T27" fmla="*/ 131 h 140"/>
                  <a:gd name="T28" fmla="*/ 10 w 159"/>
                  <a:gd name="T29" fmla="*/ 131 h 140"/>
                  <a:gd name="T30" fmla="*/ 10 w 159"/>
                  <a:gd name="T31" fmla="*/ 47 h 140"/>
                  <a:gd name="T32" fmla="*/ 149 w 159"/>
                  <a:gd name="T33" fmla="*/ 47 h 140"/>
                  <a:gd name="T34" fmla="*/ 149 w 159"/>
                  <a:gd name="T35" fmla="*/ 131 h 140"/>
                  <a:gd name="T36" fmla="*/ 149 w 159"/>
                  <a:gd name="T37" fmla="*/ 18 h 140"/>
                  <a:gd name="T38" fmla="*/ 149 w 159"/>
                  <a:gd name="T39" fmla="*/ 37 h 140"/>
                  <a:gd name="T40" fmla="*/ 10 w 159"/>
                  <a:gd name="T41" fmla="*/ 37 h 140"/>
                  <a:gd name="T42" fmla="*/ 10 w 159"/>
                  <a:gd name="T43" fmla="*/ 18 h 140"/>
                  <a:gd name="T44" fmla="*/ 30 w 159"/>
                  <a:gd name="T45" fmla="*/ 18 h 140"/>
                  <a:gd name="T46" fmla="*/ 30 w 159"/>
                  <a:gd name="T47" fmla="*/ 28 h 140"/>
                  <a:gd name="T48" fmla="*/ 40 w 159"/>
                  <a:gd name="T49" fmla="*/ 28 h 140"/>
                  <a:gd name="T50" fmla="*/ 40 w 159"/>
                  <a:gd name="T51" fmla="*/ 18 h 140"/>
                  <a:gd name="T52" fmla="*/ 119 w 159"/>
                  <a:gd name="T53" fmla="*/ 18 h 140"/>
                  <a:gd name="T54" fmla="*/ 119 w 159"/>
                  <a:gd name="T55" fmla="*/ 28 h 140"/>
                  <a:gd name="T56" fmla="*/ 129 w 159"/>
                  <a:gd name="T57" fmla="*/ 28 h 140"/>
                  <a:gd name="T58" fmla="*/ 129 w 159"/>
                  <a:gd name="T59" fmla="*/ 18 h 140"/>
                  <a:gd name="T60" fmla="*/ 149 w 159"/>
                  <a:gd name="T61" fmla="*/ 18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59" h="140">
                    <a:moveTo>
                      <a:pt x="129" y="0"/>
                    </a:moveTo>
                    <a:lnTo>
                      <a:pt x="119" y="0"/>
                    </a:lnTo>
                    <a:lnTo>
                      <a:pt x="119" y="9"/>
                    </a:lnTo>
                    <a:lnTo>
                      <a:pt x="40" y="9"/>
                    </a:lnTo>
                    <a:lnTo>
                      <a:pt x="40" y="0"/>
                    </a:lnTo>
                    <a:lnTo>
                      <a:pt x="30" y="0"/>
                    </a:lnTo>
                    <a:lnTo>
                      <a:pt x="30" y="9"/>
                    </a:lnTo>
                    <a:lnTo>
                      <a:pt x="0" y="9"/>
                    </a:lnTo>
                    <a:lnTo>
                      <a:pt x="0" y="140"/>
                    </a:lnTo>
                    <a:lnTo>
                      <a:pt x="159" y="140"/>
                    </a:lnTo>
                    <a:lnTo>
                      <a:pt x="159" y="9"/>
                    </a:lnTo>
                    <a:lnTo>
                      <a:pt x="129" y="9"/>
                    </a:lnTo>
                    <a:lnTo>
                      <a:pt x="129" y="0"/>
                    </a:lnTo>
                    <a:close/>
                    <a:moveTo>
                      <a:pt x="149" y="131"/>
                    </a:moveTo>
                    <a:lnTo>
                      <a:pt x="10" y="131"/>
                    </a:lnTo>
                    <a:lnTo>
                      <a:pt x="10" y="47"/>
                    </a:lnTo>
                    <a:lnTo>
                      <a:pt x="149" y="47"/>
                    </a:lnTo>
                    <a:lnTo>
                      <a:pt x="149" y="131"/>
                    </a:lnTo>
                    <a:close/>
                    <a:moveTo>
                      <a:pt x="149" y="18"/>
                    </a:moveTo>
                    <a:lnTo>
                      <a:pt x="149" y="37"/>
                    </a:lnTo>
                    <a:lnTo>
                      <a:pt x="10" y="37"/>
                    </a:lnTo>
                    <a:lnTo>
                      <a:pt x="10" y="18"/>
                    </a:lnTo>
                    <a:lnTo>
                      <a:pt x="30" y="18"/>
                    </a:lnTo>
                    <a:lnTo>
                      <a:pt x="30" y="28"/>
                    </a:lnTo>
                    <a:lnTo>
                      <a:pt x="40" y="28"/>
                    </a:lnTo>
                    <a:lnTo>
                      <a:pt x="40" y="18"/>
                    </a:lnTo>
                    <a:lnTo>
                      <a:pt x="119" y="18"/>
                    </a:lnTo>
                    <a:lnTo>
                      <a:pt x="119" y="28"/>
                    </a:lnTo>
                    <a:lnTo>
                      <a:pt x="129" y="28"/>
                    </a:lnTo>
                    <a:lnTo>
                      <a:pt x="129" y="18"/>
                    </a:lnTo>
                    <a:lnTo>
                      <a:pt x="149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46" name="Freeform 35">
              <a:extLst>
                <a:ext uri="{FF2B5EF4-FFF2-40B4-BE49-F238E27FC236}">
                  <a16:creationId xmlns:a16="http://schemas.microsoft.com/office/drawing/2014/main" id="{06F6F845-955A-4CE7-89DF-979ECB6522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45079" y="2338352"/>
              <a:ext cx="252412" cy="179388"/>
            </a:xfrm>
            <a:custGeom>
              <a:avLst/>
              <a:gdLst>
                <a:gd name="T0" fmla="*/ 499 w 512"/>
                <a:gd name="T1" fmla="*/ 144 h 384"/>
                <a:gd name="T2" fmla="*/ 480 w 512"/>
                <a:gd name="T3" fmla="*/ 192 h 384"/>
                <a:gd name="T4" fmla="*/ 441 w 512"/>
                <a:gd name="T5" fmla="*/ 134 h 384"/>
                <a:gd name="T6" fmla="*/ 371 w 512"/>
                <a:gd name="T7" fmla="*/ 147 h 384"/>
                <a:gd name="T8" fmla="*/ 342 w 512"/>
                <a:gd name="T9" fmla="*/ 236 h 384"/>
                <a:gd name="T10" fmla="*/ 365 w 512"/>
                <a:gd name="T11" fmla="*/ 317 h 384"/>
                <a:gd name="T12" fmla="*/ 352 w 512"/>
                <a:gd name="T13" fmla="*/ 384 h 384"/>
                <a:gd name="T14" fmla="*/ 294 w 512"/>
                <a:gd name="T15" fmla="*/ 296 h 384"/>
                <a:gd name="T16" fmla="*/ 189 w 512"/>
                <a:gd name="T17" fmla="*/ 317 h 384"/>
                <a:gd name="T18" fmla="*/ 128 w 512"/>
                <a:gd name="T19" fmla="*/ 384 h 384"/>
                <a:gd name="T20" fmla="*/ 170 w 512"/>
                <a:gd name="T21" fmla="*/ 290 h 384"/>
                <a:gd name="T22" fmla="*/ 160 w 512"/>
                <a:gd name="T23" fmla="*/ 192 h 384"/>
                <a:gd name="T24" fmla="*/ 121 w 512"/>
                <a:gd name="T25" fmla="*/ 134 h 384"/>
                <a:gd name="T26" fmla="*/ 51 w 512"/>
                <a:gd name="T27" fmla="*/ 147 h 384"/>
                <a:gd name="T28" fmla="*/ 0 w 512"/>
                <a:gd name="T29" fmla="*/ 192 h 384"/>
                <a:gd name="T30" fmla="*/ 29 w 512"/>
                <a:gd name="T31" fmla="*/ 124 h 384"/>
                <a:gd name="T32" fmla="*/ 32 w 512"/>
                <a:gd name="T33" fmla="*/ 64 h 384"/>
                <a:gd name="T34" fmla="*/ 72 w 512"/>
                <a:gd name="T35" fmla="*/ 6 h 384"/>
                <a:gd name="T36" fmla="*/ 142 w 512"/>
                <a:gd name="T37" fmla="*/ 19 h 384"/>
                <a:gd name="T38" fmla="*/ 156 w 512"/>
                <a:gd name="T39" fmla="*/ 88 h 384"/>
                <a:gd name="T40" fmla="*/ 211 w 512"/>
                <a:gd name="T41" fmla="*/ 108 h 384"/>
                <a:gd name="T42" fmla="*/ 336 w 512"/>
                <a:gd name="T43" fmla="*/ 139 h 384"/>
                <a:gd name="T44" fmla="*/ 352 w 512"/>
                <a:gd name="T45" fmla="*/ 64 h 384"/>
                <a:gd name="T46" fmla="*/ 392 w 512"/>
                <a:gd name="T47" fmla="*/ 6 h 384"/>
                <a:gd name="T48" fmla="*/ 462 w 512"/>
                <a:gd name="T49" fmla="*/ 19 h 384"/>
                <a:gd name="T50" fmla="*/ 476 w 512"/>
                <a:gd name="T51" fmla="*/ 88 h 384"/>
                <a:gd name="T52" fmla="*/ 67 w 512"/>
                <a:gd name="T53" fmla="*/ 77 h 384"/>
                <a:gd name="T54" fmla="*/ 96 w 512"/>
                <a:gd name="T55" fmla="*/ 96 h 384"/>
                <a:gd name="T56" fmla="*/ 126 w 512"/>
                <a:gd name="T57" fmla="*/ 77 h 384"/>
                <a:gd name="T58" fmla="*/ 119 w 512"/>
                <a:gd name="T59" fmla="*/ 42 h 384"/>
                <a:gd name="T60" fmla="*/ 84 w 512"/>
                <a:gd name="T61" fmla="*/ 35 h 384"/>
                <a:gd name="T62" fmla="*/ 64 w 512"/>
                <a:gd name="T63" fmla="*/ 64 h 384"/>
                <a:gd name="T64" fmla="*/ 302 w 512"/>
                <a:gd name="T65" fmla="*/ 238 h 384"/>
                <a:gd name="T66" fmla="*/ 315 w 512"/>
                <a:gd name="T67" fmla="*/ 168 h 384"/>
                <a:gd name="T68" fmla="*/ 256 w 512"/>
                <a:gd name="T69" fmla="*/ 128 h 384"/>
                <a:gd name="T70" fmla="*/ 198 w 512"/>
                <a:gd name="T71" fmla="*/ 168 h 384"/>
                <a:gd name="T72" fmla="*/ 211 w 512"/>
                <a:gd name="T73" fmla="*/ 238 h 384"/>
                <a:gd name="T74" fmla="*/ 384 w 512"/>
                <a:gd name="T75" fmla="*/ 64 h 384"/>
                <a:gd name="T76" fmla="*/ 404 w 512"/>
                <a:gd name="T77" fmla="*/ 94 h 384"/>
                <a:gd name="T78" fmla="*/ 439 w 512"/>
                <a:gd name="T79" fmla="*/ 87 h 384"/>
                <a:gd name="T80" fmla="*/ 446 w 512"/>
                <a:gd name="T81" fmla="*/ 52 h 384"/>
                <a:gd name="T82" fmla="*/ 416 w 512"/>
                <a:gd name="T83" fmla="*/ 32 h 384"/>
                <a:gd name="T84" fmla="*/ 387 w 512"/>
                <a:gd name="T85" fmla="*/ 5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12" h="384">
                  <a:moveTo>
                    <a:pt x="463" y="108"/>
                  </a:moveTo>
                  <a:cubicBezTo>
                    <a:pt x="470" y="113"/>
                    <a:pt x="477" y="118"/>
                    <a:pt x="483" y="124"/>
                  </a:cubicBezTo>
                  <a:cubicBezTo>
                    <a:pt x="490" y="130"/>
                    <a:pt x="495" y="137"/>
                    <a:pt x="499" y="144"/>
                  </a:cubicBezTo>
                  <a:cubicBezTo>
                    <a:pt x="503" y="151"/>
                    <a:pt x="507" y="159"/>
                    <a:pt x="509" y="167"/>
                  </a:cubicBezTo>
                  <a:cubicBezTo>
                    <a:pt x="511" y="175"/>
                    <a:pt x="512" y="184"/>
                    <a:pt x="512" y="192"/>
                  </a:cubicBezTo>
                  <a:lnTo>
                    <a:pt x="480" y="192"/>
                  </a:lnTo>
                  <a:cubicBezTo>
                    <a:pt x="480" y="184"/>
                    <a:pt x="479" y="176"/>
                    <a:pt x="475" y="168"/>
                  </a:cubicBezTo>
                  <a:cubicBezTo>
                    <a:pt x="472" y="160"/>
                    <a:pt x="467" y="153"/>
                    <a:pt x="462" y="147"/>
                  </a:cubicBezTo>
                  <a:cubicBezTo>
                    <a:pt x="456" y="142"/>
                    <a:pt x="449" y="137"/>
                    <a:pt x="441" y="134"/>
                  </a:cubicBezTo>
                  <a:cubicBezTo>
                    <a:pt x="433" y="130"/>
                    <a:pt x="425" y="128"/>
                    <a:pt x="416" y="128"/>
                  </a:cubicBezTo>
                  <a:cubicBezTo>
                    <a:pt x="408" y="128"/>
                    <a:pt x="399" y="130"/>
                    <a:pt x="392" y="134"/>
                  </a:cubicBezTo>
                  <a:cubicBezTo>
                    <a:pt x="384" y="137"/>
                    <a:pt x="377" y="142"/>
                    <a:pt x="371" y="147"/>
                  </a:cubicBezTo>
                  <a:cubicBezTo>
                    <a:pt x="366" y="153"/>
                    <a:pt x="361" y="160"/>
                    <a:pt x="358" y="168"/>
                  </a:cubicBezTo>
                  <a:cubicBezTo>
                    <a:pt x="354" y="176"/>
                    <a:pt x="352" y="184"/>
                    <a:pt x="352" y="192"/>
                  </a:cubicBezTo>
                  <a:cubicBezTo>
                    <a:pt x="352" y="208"/>
                    <a:pt x="349" y="222"/>
                    <a:pt x="342" y="236"/>
                  </a:cubicBezTo>
                  <a:cubicBezTo>
                    <a:pt x="335" y="249"/>
                    <a:pt x="326" y="261"/>
                    <a:pt x="313" y="270"/>
                  </a:cubicBezTo>
                  <a:cubicBezTo>
                    <a:pt x="324" y="275"/>
                    <a:pt x="334" y="282"/>
                    <a:pt x="343" y="290"/>
                  </a:cubicBezTo>
                  <a:cubicBezTo>
                    <a:pt x="352" y="298"/>
                    <a:pt x="359" y="307"/>
                    <a:pt x="365" y="317"/>
                  </a:cubicBezTo>
                  <a:cubicBezTo>
                    <a:pt x="371" y="327"/>
                    <a:pt x="376" y="338"/>
                    <a:pt x="379" y="349"/>
                  </a:cubicBezTo>
                  <a:cubicBezTo>
                    <a:pt x="383" y="361"/>
                    <a:pt x="384" y="372"/>
                    <a:pt x="384" y="384"/>
                  </a:cubicBezTo>
                  <a:lnTo>
                    <a:pt x="352" y="384"/>
                  </a:lnTo>
                  <a:cubicBezTo>
                    <a:pt x="352" y="371"/>
                    <a:pt x="350" y="359"/>
                    <a:pt x="345" y="347"/>
                  </a:cubicBezTo>
                  <a:cubicBezTo>
                    <a:pt x="340" y="336"/>
                    <a:pt x="333" y="325"/>
                    <a:pt x="324" y="317"/>
                  </a:cubicBezTo>
                  <a:cubicBezTo>
                    <a:pt x="316" y="308"/>
                    <a:pt x="305" y="301"/>
                    <a:pt x="294" y="296"/>
                  </a:cubicBezTo>
                  <a:cubicBezTo>
                    <a:pt x="282" y="291"/>
                    <a:pt x="270" y="288"/>
                    <a:pt x="256" y="288"/>
                  </a:cubicBezTo>
                  <a:cubicBezTo>
                    <a:pt x="243" y="288"/>
                    <a:pt x="231" y="291"/>
                    <a:pt x="219" y="296"/>
                  </a:cubicBezTo>
                  <a:cubicBezTo>
                    <a:pt x="208" y="301"/>
                    <a:pt x="197" y="308"/>
                    <a:pt x="189" y="317"/>
                  </a:cubicBezTo>
                  <a:cubicBezTo>
                    <a:pt x="180" y="325"/>
                    <a:pt x="173" y="336"/>
                    <a:pt x="168" y="347"/>
                  </a:cubicBezTo>
                  <a:cubicBezTo>
                    <a:pt x="163" y="359"/>
                    <a:pt x="160" y="371"/>
                    <a:pt x="160" y="384"/>
                  </a:cubicBezTo>
                  <a:lnTo>
                    <a:pt x="128" y="384"/>
                  </a:lnTo>
                  <a:cubicBezTo>
                    <a:pt x="128" y="372"/>
                    <a:pt x="130" y="361"/>
                    <a:pt x="133" y="349"/>
                  </a:cubicBezTo>
                  <a:cubicBezTo>
                    <a:pt x="137" y="338"/>
                    <a:pt x="142" y="327"/>
                    <a:pt x="148" y="317"/>
                  </a:cubicBezTo>
                  <a:cubicBezTo>
                    <a:pt x="154" y="307"/>
                    <a:pt x="161" y="298"/>
                    <a:pt x="170" y="290"/>
                  </a:cubicBezTo>
                  <a:cubicBezTo>
                    <a:pt x="179" y="282"/>
                    <a:pt x="189" y="275"/>
                    <a:pt x="199" y="270"/>
                  </a:cubicBezTo>
                  <a:cubicBezTo>
                    <a:pt x="187" y="261"/>
                    <a:pt x="178" y="249"/>
                    <a:pt x="171" y="236"/>
                  </a:cubicBezTo>
                  <a:cubicBezTo>
                    <a:pt x="164" y="222"/>
                    <a:pt x="160" y="208"/>
                    <a:pt x="160" y="192"/>
                  </a:cubicBezTo>
                  <a:cubicBezTo>
                    <a:pt x="160" y="184"/>
                    <a:pt x="159" y="176"/>
                    <a:pt x="155" y="168"/>
                  </a:cubicBezTo>
                  <a:cubicBezTo>
                    <a:pt x="152" y="160"/>
                    <a:pt x="147" y="153"/>
                    <a:pt x="142" y="147"/>
                  </a:cubicBezTo>
                  <a:cubicBezTo>
                    <a:pt x="136" y="142"/>
                    <a:pt x="129" y="137"/>
                    <a:pt x="121" y="134"/>
                  </a:cubicBezTo>
                  <a:cubicBezTo>
                    <a:pt x="113" y="130"/>
                    <a:pt x="105" y="128"/>
                    <a:pt x="96" y="128"/>
                  </a:cubicBezTo>
                  <a:cubicBezTo>
                    <a:pt x="88" y="128"/>
                    <a:pt x="79" y="130"/>
                    <a:pt x="72" y="134"/>
                  </a:cubicBezTo>
                  <a:cubicBezTo>
                    <a:pt x="64" y="137"/>
                    <a:pt x="57" y="142"/>
                    <a:pt x="51" y="147"/>
                  </a:cubicBezTo>
                  <a:cubicBezTo>
                    <a:pt x="46" y="153"/>
                    <a:pt x="41" y="160"/>
                    <a:pt x="38" y="168"/>
                  </a:cubicBezTo>
                  <a:cubicBezTo>
                    <a:pt x="34" y="176"/>
                    <a:pt x="32" y="184"/>
                    <a:pt x="32" y="192"/>
                  </a:cubicBezTo>
                  <a:lnTo>
                    <a:pt x="0" y="192"/>
                  </a:lnTo>
                  <a:cubicBezTo>
                    <a:pt x="0" y="184"/>
                    <a:pt x="2" y="175"/>
                    <a:pt x="4" y="167"/>
                  </a:cubicBezTo>
                  <a:cubicBezTo>
                    <a:pt x="6" y="159"/>
                    <a:pt x="10" y="151"/>
                    <a:pt x="14" y="144"/>
                  </a:cubicBezTo>
                  <a:cubicBezTo>
                    <a:pt x="18" y="137"/>
                    <a:pt x="23" y="130"/>
                    <a:pt x="29" y="124"/>
                  </a:cubicBezTo>
                  <a:cubicBezTo>
                    <a:pt x="36" y="118"/>
                    <a:pt x="42" y="113"/>
                    <a:pt x="50" y="108"/>
                  </a:cubicBezTo>
                  <a:cubicBezTo>
                    <a:pt x="44" y="103"/>
                    <a:pt x="40" y="96"/>
                    <a:pt x="37" y="88"/>
                  </a:cubicBezTo>
                  <a:cubicBezTo>
                    <a:pt x="34" y="81"/>
                    <a:pt x="32" y="73"/>
                    <a:pt x="32" y="64"/>
                  </a:cubicBezTo>
                  <a:cubicBezTo>
                    <a:pt x="32" y="56"/>
                    <a:pt x="34" y="48"/>
                    <a:pt x="38" y="40"/>
                  </a:cubicBezTo>
                  <a:cubicBezTo>
                    <a:pt x="41" y="32"/>
                    <a:pt x="46" y="25"/>
                    <a:pt x="51" y="19"/>
                  </a:cubicBezTo>
                  <a:cubicBezTo>
                    <a:pt x="57" y="14"/>
                    <a:pt x="64" y="9"/>
                    <a:pt x="72" y="6"/>
                  </a:cubicBezTo>
                  <a:cubicBezTo>
                    <a:pt x="79" y="2"/>
                    <a:pt x="88" y="0"/>
                    <a:pt x="96" y="0"/>
                  </a:cubicBezTo>
                  <a:cubicBezTo>
                    <a:pt x="105" y="0"/>
                    <a:pt x="113" y="2"/>
                    <a:pt x="121" y="6"/>
                  </a:cubicBezTo>
                  <a:cubicBezTo>
                    <a:pt x="129" y="9"/>
                    <a:pt x="136" y="14"/>
                    <a:pt x="142" y="19"/>
                  </a:cubicBezTo>
                  <a:cubicBezTo>
                    <a:pt x="147" y="25"/>
                    <a:pt x="152" y="32"/>
                    <a:pt x="155" y="40"/>
                  </a:cubicBezTo>
                  <a:cubicBezTo>
                    <a:pt x="159" y="48"/>
                    <a:pt x="160" y="56"/>
                    <a:pt x="160" y="64"/>
                  </a:cubicBezTo>
                  <a:cubicBezTo>
                    <a:pt x="160" y="73"/>
                    <a:pt x="159" y="81"/>
                    <a:pt x="156" y="88"/>
                  </a:cubicBezTo>
                  <a:cubicBezTo>
                    <a:pt x="153" y="96"/>
                    <a:pt x="148" y="103"/>
                    <a:pt x="143" y="108"/>
                  </a:cubicBezTo>
                  <a:cubicBezTo>
                    <a:pt x="157" y="116"/>
                    <a:pt x="168" y="126"/>
                    <a:pt x="176" y="139"/>
                  </a:cubicBezTo>
                  <a:cubicBezTo>
                    <a:pt x="185" y="126"/>
                    <a:pt x="197" y="116"/>
                    <a:pt x="211" y="108"/>
                  </a:cubicBezTo>
                  <a:cubicBezTo>
                    <a:pt x="225" y="100"/>
                    <a:pt x="240" y="96"/>
                    <a:pt x="256" y="96"/>
                  </a:cubicBezTo>
                  <a:cubicBezTo>
                    <a:pt x="273" y="96"/>
                    <a:pt x="288" y="100"/>
                    <a:pt x="302" y="108"/>
                  </a:cubicBezTo>
                  <a:cubicBezTo>
                    <a:pt x="316" y="116"/>
                    <a:pt x="327" y="126"/>
                    <a:pt x="336" y="139"/>
                  </a:cubicBezTo>
                  <a:cubicBezTo>
                    <a:pt x="345" y="126"/>
                    <a:pt x="356" y="116"/>
                    <a:pt x="370" y="108"/>
                  </a:cubicBezTo>
                  <a:cubicBezTo>
                    <a:pt x="364" y="103"/>
                    <a:pt x="360" y="96"/>
                    <a:pt x="357" y="88"/>
                  </a:cubicBezTo>
                  <a:cubicBezTo>
                    <a:pt x="354" y="81"/>
                    <a:pt x="352" y="73"/>
                    <a:pt x="352" y="64"/>
                  </a:cubicBezTo>
                  <a:cubicBezTo>
                    <a:pt x="352" y="56"/>
                    <a:pt x="354" y="48"/>
                    <a:pt x="358" y="40"/>
                  </a:cubicBezTo>
                  <a:cubicBezTo>
                    <a:pt x="361" y="32"/>
                    <a:pt x="366" y="25"/>
                    <a:pt x="371" y="19"/>
                  </a:cubicBezTo>
                  <a:cubicBezTo>
                    <a:pt x="377" y="14"/>
                    <a:pt x="384" y="9"/>
                    <a:pt x="392" y="6"/>
                  </a:cubicBezTo>
                  <a:cubicBezTo>
                    <a:pt x="399" y="2"/>
                    <a:pt x="408" y="0"/>
                    <a:pt x="416" y="0"/>
                  </a:cubicBezTo>
                  <a:cubicBezTo>
                    <a:pt x="425" y="0"/>
                    <a:pt x="433" y="2"/>
                    <a:pt x="441" y="6"/>
                  </a:cubicBezTo>
                  <a:cubicBezTo>
                    <a:pt x="449" y="9"/>
                    <a:pt x="456" y="14"/>
                    <a:pt x="462" y="19"/>
                  </a:cubicBezTo>
                  <a:cubicBezTo>
                    <a:pt x="467" y="25"/>
                    <a:pt x="472" y="32"/>
                    <a:pt x="475" y="40"/>
                  </a:cubicBezTo>
                  <a:cubicBezTo>
                    <a:pt x="479" y="48"/>
                    <a:pt x="480" y="56"/>
                    <a:pt x="480" y="64"/>
                  </a:cubicBezTo>
                  <a:cubicBezTo>
                    <a:pt x="480" y="73"/>
                    <a:pt x="479" y="81"/>
                    <a:pt x="476" y="88"/>
                  </a:cubicBezTo>
                  <a:cubicBezTo>
                    <a:pt x="473" y="96"/>
                    <a:pt x="468" y="103"/>
                    <a:pt x="463" y="108"/>
                  </a:cubicBezTo>
                  <a:close/>
                  <a:moveTo>
                    <a:pt x="64" y="64"/>
                  </a:moveTo>
                  <a:cubicBezTo>
                    <a:pt x="64" y="69"/>
                    <a:pt x="65" y="73"/>
                    <a:pt x="67" y="77"/>
                  </a:cubicBezTo>
                  <a:cubicBezTo>
                    <a:pt x="69" y="81"/>
                    <a:pt x="71" y="84"/>
                    <a:pt x="74" y="87"/>
                  </a:cubicBezTo>
                  <a:cubicBezTo>
                    <a:pt x="77" y="90"/>
                    <a:pt x="80" y="92"/>
                    <a:pt x="84" y="94"/>
                  </a:cubicBezTo>
                  <a:cubicBezTo>
                    <a:pt x="88" y="96"/>
                    <a:pt x="92" y="96"/>
                    <a:pt x="96" y="96"/>
                  </a:cubicBezTo>
                  <a:cubicBezTo>
                    <a:pt x="101" y="96"/>
                    <a:pt x="105" y="96"/>
                    <a:pt x="109" y="94"/>
                  </a:cubicBezTo>
                  <a:cubicBezTo>
                    <a:pt x="113" y="92"/>
                    <a:pt x="116" y="90"/>
                    <a:pt x="119" y="87"/>
                  </a:cubicBezTo>
                  <a:cubicBezTo>
                    <a:pt x="122" y="84"/>
                    <a:pt x="124" y="81"/>
                    <a:pt x="126" y="77"/>
                  </a:cubicBezTo>
                  <a:cubicBezTo>
                    <a:pt x="128" y="73"/>
                    <a:pt x="128" y="69"/>
                    <a:pt x="128" y="64"/>
                  </a:cubicBezTo>
                  <a:cubicBezTo>
                    <a:pt x="128" y="60"/>
                    <a:pt x="128" y="56"/>
                    <a:pt x="126" y="52"/>
                  </a:cubicBezTo>
                  <a:cubicBezTo>
                    <a:pt x="124" y="48"/>
                    <a:pt x="122" y="45"/>
                    <a:pt x="119" y="42"/>
                  </a:cubicBezTo>
                  <a:cubicBezTo>
                    <a:pt x="116" y="39"/>
                    <a:pt x="113" y="37"/>
                    <a:pt x="109" y="35"/>
                  </a:cubicBezTo>
                  <a:cubicBezTo>
                    <a:pt x="105" y="33"/>
                    <a:pt x="101" y="32"/>
                    <a:pt x="96" y="32"/>
                  </a:cubicBezTo>
                  <a:cubicBezTo>
                    <a:pt x="92" y="32"/>
                    <a:pt x="88" y="33"/>
                    <a:pt x="84" y="35"/>
                  </a:cubicBezTo>
                  <a:cubicBezTo>
                    <a:pt x="80" y="37"/>
                    <a:pt x="77" y="39"/>
                    <a:pt x="74" y="42"/>
                  </a:cubicBezTo>
                  <a:cubicBezTo>
                    <a:pt x="71" y="45"/>
                    <a:pt x="69" y="48"/>
                    <a:pt x="67" y="52"/>
                  </a:cubicBezTo>
                  <a:cubicBezTo>
                    <a:pt x="65" y="56"/>
                    <a:pt x="64" y="60"/>
                    <a:pt x="64" y="64"/>
                  </a:cubicBezTo>
                  <a:close/>
                  <a:moveTo>
                    <a:pt x="256" y="256"/>
                  </a:moveTo>
                  <a:cubicBezTo>
                    <a:pt x="265" y="256"/>
                    <a:pt x="273" y="255"/>
                    <a:pt x="281" y="251"/>
                  </a:cubicBezTo>
                  <a:cubicBezTo>
                    <a:pt x="289" y="248"/>
                    <a:pt x="296" y="243"/>
                    <a:pt x="302" y="238"/>
                  </a:cubicBezTo>
                  <a:cubicBezTo>
                    <a:pt x="307" y="232"/>
                    <a:pt x="312" y="225"/>
                    <a:pt x="315" y="217"/>
                  </a:cubicBezTo>
                  <a:cubicBezTo>
                    <a:pt x="319" y="210"/>
                    <a:pt x="320" y="201"/>
                    <a:pt x="320" y="192"/>
                  </a:cubicBezTo>
                  <a:cubicBezTo>
                    <a:pt x="320" y="184"/>
                    <a:pt x="319" y="176"/>
                    <a:pt x="315" y="168"/>
                  </a:cubicBezTo>
                  <a:cubicBezTo>
                    <a:pt x="312" y="160"/>
                    <a:pt x="307" y="153"/>
                    <a:pt x="302" y="147"/>
                  </a:cubicBezTo>
                  <a:cubicBezTo>
                    <a:pt x="296" y="142"/>
                    <a:pt x="289" y="137"/>
                    <a:pt x="281" y="134"/>
                  </a:cubicBezTo>
                  <a:cubicBezTo>
                    <a:pt x="273" y="130"/>
                    <a:pt x="265" y="128"/>
                    <a:pt x="256" y="128"/>
                  </a:cubicBezTo>
                  <a:cubicBezTo>
                    <a:pt x="248" y="128"/>
                    <a:pt x="239" y="130"/>
                    <a:pt x="232" y="134"/>
                  </a:cubicBezTo>
                  <a:cubicBezTo>
                    <a:pt x="224" y="137"/>
                    <a:pt x="217" y="142"/>
                    <a:pt x="211" y="147"/>
                  </a:cubicBezTo>
                  <a:cubicBezTo>
                    <a:pt x="206" y="153"/>
                    <a:pt x="201" y="160"/>
                    <a:pt x="198" y="168"/>
                  </a:cubicBezTo>
                  <a:cubicBezTo>
                    <a:pt x="194" y="176"/>
                    <a:pt x="192" y="184"/>
                    <a:pt x="192" y="192"/>
                  </a:cubicBezTo>
                  <a:cubicBezTo>
                    <a:pt x="192" y="201"/>
                    <a:pt x="194" y="210"/>
                    <a:pt x="198" y="217"/>
                  </a:cubicBezTo>
                  <a:cubicBezTo>
                    <a:pt x="201" y="225"/>
                    <a:pt x="206" y="232"/>
                    <a:pt x="211" y="238"/>
                  </a:cubicBezTo>
                  <a:cubicBezTo>
                    <a:pt x="217" y="243"/>
                    <a:pt x="224" y="248"/>
                    <a:pt x="232" y="251"/>
                  </a:cubicBezTo>
                  <a:cubicBezTo>
                    <a:pt x="239" y="255"/>
                    <a:pt x="248" y="256"/>
                    <a:pt x="256" y="256"/>
                  </a:cubicBezTo>
                  <a:close/>
                  <a:moveTo>
                    <a:pt x="384" y="64"/>
                  </a:moveTo>
                  <a:cubicBezTo>
                    <a:pt x="384" y="69"/>
                    <a:pt x="385" y="73"/>
                    <a:pt x="387" y="77"/>
                  </a:cubicBezTo>
                  <a:cubicBezTo>
                    <a:pt x="389" y="81"/>
                    <a:pt x="391" y="84"/>
                    <a:pt x="394" y="87"/>
                  </a:cubicBezTo>
                  <a:cubicBezTo>
                    <a:pt x="397" y="90"/>
                    <a:pt x="400" y="92"/>
                    <a:pt x="404" y="94"/>
                  </a:cubicBezTo>
                  <a:cubicBezTo>
                    <a:pt x="408" y="96"/>
                    <a:pt x="412" y="96"/>
                    <a:pt x="416" y="96"/>
                  </a:cubicBezTo>
                  <a:cubicBezTo>
                    <a:pt x="421" y="96"/>
                    <a:pt x="425" y="96"/>
                    <a:pt x="429" y="94"/>
                  </a:cubicBezTo>
                  <a:cubicBezTo>
                    <a:pt x="433" y="92"/>
                    <a:pt x="436" y="90"/>
                    <a:pt x="439" y="87"/>
                  </a:cubicBezTo>
                  <a:cubicBezTo>
                    <a:pt x="442" y="84"/>
                    <a:pt x="444" y="81"/>
                    <a:pt x="446" y="77"/>
                  </a:cubicBezTo>
                  <a:cubicBezTo>
                    <a:pt x="448" y="73"/>
                    <a:pt x="448" y="69"/>
                    <a:pt x="448" y="64"/>
                  </a:cubicBezTo>
                  <a:cubicBezTo>
                    <a:pt x="448" y="60"/>
                    <a:pt x="448" y="56"/>
                    <a:pt x="446" y="52"/>
                  </a:cubicBezTo>
                  <a:cubicBezTo>
                    <a:pt x="444" y="48"/>
                    <a:pt x="442" y="45"/>
                    <a:pt x="439" y="42"/>
                  </a:cubicBezTo>
                  <a:cubicBezTo>
                    <a:pt x="436" y="39"/>
                    <a:pt x="433" y="37"/>
                    <a:pt x="429" y="35"/>
                  </a:cubicBezTo>
                  <a:cubicBezTo>
                    <a:pt x="425" y="33"/>
                    <a:pt x="421" y="32"/>
                    <a:pt x="416" y="32"/>
                  </a:cubicBezTo>
                  <a:cubicBezTo>
                    <a:pt x="412" y="32"/>
                    <a:pt x="408" y="33"/>
                    <a:pt x="404" y="35"/>
                  </a:cubicBezTo>
                  <a:cubicBezTo>
                    <a:pt x="400" y="37"/>
                    <a:pt x="397" y="39"/>
                    <a:pt x="394" y="42"/>
                  </a:cubicBezTo>
                  <a:cubicBezTo>
                    <a:pt x="391" y="45"/>
                    <a:pt x="389" y="48"/>
                    <a:pt x="387" y="52"/>
                  </a:cubicBezTo>
                  <a:cubicBezTo>
                    <a:pt x="385" y="56"/>
                    <a:pt x="384" y="60"/>
                    <a:pt x="384" y="64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39">
              <a:extLst>
                <a:ext uri="{FF2B5EF4-FFF2-40B4-BE49-F238E27FC236}">
                  <a16:creationId xmlns:a16="http://schemas.microsoft.com/office/drawing/2014/main" id="{DF6619FA-2337-4963-9436-189551E06A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34675" y="3295651"/>
              <a:ext cx="249238" cy="269875"/>
            </a:xfrm>
            <a:custGeom>
              <a:avLst/>
              <a:gdLst>
                <a:gd name="T0" fmla="*/ 109 w 157"/>
                <a:gd name="T1" fmla="*/ 32 h 170"/>
                <a:gd name="T2" fmla="*/ 157 w 157"/>
                <a:gd name="T3" fmla="*/ 78 h 170"/>
                <a:gd name="T4" fmla="*/ 157 w 157"/>
                <a:gd name="T5" fmla="*/ 170 h 170"/>
                <a:gd name="T6" fmla="*/ 45 w 157"/>
                <a:gd name="T7" fmla="*/ 170 h 170"/>
                <a:gd name="T8" fmla="*/ 45 w 157"/>
                <a:gd name="T9" fmla="*/ 138 h 170"/>
                <a:gd name="T10" fmla="*/ 0 w 157"/>
                <a:gd name="T11" fmla="*/ 138 h 170"/>
                <a:gd name="T12" fmla="*/ 0 w 157"/>
                <a:gd name="T13" fmla="*/ 0 h 170"/>
                <a:gd name="T14" fmla="*/ 64 w 157"/>
                <a:gd name="T15" fmla="*/ 0 h 170"/>
                <a:gd name="T16" fmla="*/ 98 w 157"/>
                <a:gd name="T17" fmla="*/ 32 h 170"/>
                <a:gd name="T18" fmla="*/ 109 w 157"/>
                <a:gd name="T19" fmla="*/ 32 h 170"/>
                <a:gd name="T20" fmla="*/ 11 w 157"/>
                <a:gd name="T21" fmla="*/ 127 h 170"/>
                <a:gd name="T22" fmla="*/ 45 w 157"/>
                <a:gd name="T23" fmla="*/ 127 h 170"/>
                <a:gd name="T24" fmla="*/ 45 w 157"/>
                <a:gd name="T25" fmla="*/ 32 h 170"/>
                <a:gd name="T26" fmla="*/ 82 w 157"/>
                <a:gd name="T27" fmla="*/ 32 h 170"/>
                <a:gd name="T28" fmla="*/ 59 w 157"/>
                <a:gd name="T29" fmla="*/ 11 h 170"/>
                <a:gd name="T30" fmla="*/ 11 w 157"/>
                <a:gd name="T31" fmla="*/ 11 h 170"/>
                <a:gd name="T32" fmla="*/ 11 w 157"/>
                <a:gd name="T33" fmla="*/ 127 h 170"/>
                <a:gd name="T34" fmla="*/ 56 w 157"/>
                <a:gd name="T35" fmla="*/ 159 h 170"/>
                <a:gd name="T36" fmla="*/ 146 w 157"/>
                <a:gd name="T37" fmla="*/ 159 h 170"/>
                <a:gd name="T38" fmla="*/ 146 w 157"/>
                <a:gd name="T39" fmla="*/ 85 h 170"/>
                <a:gd name="T40" fmla="*/ 101 w 157"/>
                <a:gd name="T41" fmla="*/ 85 h 170"/>
                <a:gd name="T42" fmla="*/ 101 w 157"/>
                <a:gd name="T43" fmla="*/ 43 h 170"/>
                <a:gd name="T44" fmla="*/ 56 w 157"/>
                <a:gd name="T45" fmla="*/ 43 h 170"/>
                <a:gd name="T46" fmla="*/ 56 w 157"/>
                <a:gd name="T47" fmla="*/ 159 h 170"/>
                <a:gd name="T48" fmla="*/ 112 w 157"/>
                <a:gd name="T49" fmla="*/ 50 h 170"/>
                <a:gd name="T50" fmla="*/ 112 w 157"/>
                <a:gd name="T51" fmla="*/ 74 h 170"/>
                <a:gd name="T52" fmla="*/ 138 w 157"/>
                <a:gd name="T53" fmla="*/ 74 h 170"/>
                <a:gd name="T54" fmla="*/ 112 w 157"/>
                <a:gd name="T55" fmla="*/ 5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57" h="170">
                  <a:moveTo>
                    <a:pt x="109" y="32"/>
                  </a:moveTo>
                  <a:lnTo>
                    <a:pt x="157" y="78"/>
                  </a:lnTo>
                  <a:lnTo>
                    <a:pt x="157" y="170"/>
                  </a:lnTo>
                  <a:lnTo>
                    <a:pt x="45" y="170"/>
                  </a:lnTo>
                  <a:lnTo>
                    <a:pt x="45" y="138"/>
                  </a:lnTo>
                  <a:lnTo>
                    <a:pt x="0" y="138"/>
                  </a:lnTo>
                  <a:lnTo>
                    <a:pt x="0" y="0"/>
                  </a:lnTo>
                  <a:lnTo>
                    <a:pt x="64" y="0"/>
                  </a:lnTo>
                  <a:lnTo>
                    <a:pt x="98" y="32"/>
                  </a:lnTo>
                  <a:lnTo>
                    <a:pt x="109" y="32"/>
                  </a:lnTo>
                  <a:close/>
                  <a:moveTo>
                    <a:pt x="11" y="127"/>
                  </a:moveTo>
                  <a:lnTo>
                    <a:pt x="45" y="127"/>
                  </a:lnTo>
                  <a:lnTo>
                    <a:pt x="45" y="32"/>
                  </a:lnTo>
                  <a:lnTo>
                    <a:pt x="82" y="32"/>
                  </a:lnTo>
                  <a:lnTo>
                    <a:pt x="59" y="11"/>
                  </a:lnTo>
                  <a:lnTo>
                    <a:pt x="11" y="11"/>
                  </a:lnTo>
                  <a:lnTo>
                    <a:pt x="11" y="127"/>
                  </a:lnTo>
                  <a:close/>
                  <a:moveTo>
                    <a:pt x="56" y="159"/>
                  </a:moveTo>
                  <a:lnTo>
                    <a:pt x="146" y="159"/>
                  </a:lnTo>
                  <a:lnTo>
                    <a:pt x="146" y="85"/>
                  </a:lnTo>
                  <a:lnTo>
                    <a:pt x="101" y="85"/>
                  </a:lnTo>
                  <a:lnTo>
                    <a:pt x="101" y="43"/>
                  </a:lnTo>
                  <a:lnTo>
                    <a:pt x="56" y="43"/>
                  </a:lnTo>
                  <a:lnTo>
                    <a:pt x="56" y="159"/>
                  </a:lnTo>
                  <a:close/>
                  <a:moveTo>
                    <a:pt x="112" y="50"/>
                  </a:moveTo>
                  <a:lnTo>
                    <a:pt x="112" y="74"/>
                  </a:lnTo>
                  <a:lnTo>
                    <a:pt x="138" y="74"/>
                  </a:lnTo>
                  <a:lnTo>
                    <a:pt x="112" y="5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43">
              <a:extLst>
                <a:ext uri="{FF2B5EF4-FFF2-40B4-BE49-F238E27FC236}">
                  <a16:creationId xmlns:a16="http://schemas.microsoft.com/office/drawing/2014/main" id="{430F8ED8-FED9-4757-9184-5D98991C78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71088" y="4049713"/>
              <a:ext cx="252413" cy="185738"/>
            </a:xfrm>
            <a:custGeom>
              <a:avLst/>
              <a:gdLst>
                <a:gd name="T0" fmla="*/ 139 w 159"/>
                <a:gd name="T1" fmla="*/ 51 h 117"/>
                <a:gd name="T2" fmla="*/ 139 w 159"/>
                <a:gd name="T3" fmla="*/ 0 h 117"/>
                <a:gd name="T4" fmla="*/ 20 w 159"/>
                <a:gd name="T5" fmla="*/ 0 h 117"/>
                <a:gd name="T6" fmla="*/ 20 w 159"/>
                <a:gd name="T7" fmla="*/ 51 h 117"/>
                <a:gd name="T8" fmla="*/ 0 w 159"/>
                <a:gd name="T9" fmla="*/ 70 h 117"/>
                <a:gd name="T10" fmla="*/ 0 w 159"/>
                <a:gd name="T11" fmla="*/ 117 h 117"/>
                <a:gd name="T12" fmla="*/ 159 w 159"/>
                <a:gd name="T13" fmla="*/ 117 h 117"/>
                <a:gd name="T14" fmla="*/ 159 w 159"/>
                <a:gd name="T15" fmla="*/ 70 h 117"/>
                <a:gd name="T16" fmla="*/ 139 w 159"/>
                <a:gd name="T17" fmla="*/ 51 h 117"/>
                <a:gd name="T18" fmla="*/ 130 w 159"/>
                <a:gd name="T19" fmla="*/ 9 h 117"/>
                <a:gd name="T20" fmla="*/ 80 w 159"/>
                <a:gd name="T21" fmla="*/ 32 h 117"/>
                <a:gd name="T22" fmla="*/ 30 w 159"/>
                <a:gd name="T23" fmla="*/ 9 h 117"/>
                <a:gd name="T24" fmla="*/ 130 w 159"/>
                <a:gd name="T25" fmla="*/ 9 h 117"/>
                <a:gd name="T26" fmla="*/ 80 w 159"/>
                <a:gd name="T27" fmla="*/ 43 h 117"/>
                <a:gd name="T28" fmla="*/ 129 w 159"/>
                <a:gd name="T29" fmla="*/ 19 h 117"/>
                <a:gd name="T30" fmla="*/ 129 w 159"/>
                <a:gd name="T31" fmla="*/ 66 h 117"/>
                <a:gd name="T32" fmla="*/ 30 w 159"/>
                <a:gd name="T33" fmla="*/ 66 h 117"/>
                <a:gd name="T34" fmla="*/ 30 w 159"/>
                <a:gd name="T35" fmla="*/ 19 h 117"/>
                <a:gd name="T36" fmla="*/ 80 w 159"/>
                <a:gd name="T37" fmla="*/ 43 h 117"/>
                <a:gd name="T38" fmla="*/ 149 w 159"/>
                <a:gd name="T39" fmla="*/ 108 h 117"/>
                <a:gd name="T40" fmla="*/ 10 w 159"/>
                <a:gd name="T41" fmla="*/ 108 h 117"/>
                <a:gd name="T42" fmla="*/ 10 w 159"/>
                <a:gd name="T43" fmla="*/ 75 h 117"/>
                <a:gd name="T44" fmla="*/ 149 w 159"/>
                <a:gd name="T45" fmla="*/ 75 h 117"/>
                <a:gd name="T46" fmla="*/ 149 w 159"/>
                <a:gd name="T47" fmla="*/ 108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9" h="117">
                  <a:moveTo>
                    <a:pt x="139" y="51"/>
                  </a:moveTo>
                  <a:lnTo>
                    <a:pt x="139" y="0"/>
                  </a:lnTo>
                  <a:lnTo>
                    <a:pt x="20" y="0"/>
                  </a:lnTo>
                  <a:lnTo>
                    <a:pt x="20" y="51"/>
                  </a:lnTo>
                  <a:lnTo>
                    <a:pt x="0" y="70"/>
                  </a:lnTo>
                  <a:lnTo>
                    <a:pt x="0" y="117"/>
                  </a:lnTo>
                  <a:lnTo>
                    <a:pt x="159" y="117"/>
                  </a:lnTo>
                  <a:lnTo>
                    <a:pt x="159" y="70"/>
                  </a:lnTo>
                  <a:lnTo>
                    <a:pt x="139" y="51"/>
                  </a:lnTo>
                  <a:close/>
                  <a:moveTo>
                    <a:pt x="130" y="9"/>
                  </a:moveTo>
                  <a:lnTo>
                    <a:pt x="80" y="32"/>
                  </a:lnTo>
                  <a:lnTo>
                    <a:pt x="30" y="9"/>
                  </a:lnTo>
                  <a:lnTo>
                    <a:pt x="130" y="9"/>
                  </a:lnTo>
                  <a:close/>
                  <a:moveTo>
                    <a:pt x="80" y="43"/>
                  </a:moveTo>
                  <a:lnTo>
                    <a:pt x="129" y="19"/>
                  </a:lnTo>
                  <a:lnTo>
                    <a:pt x="129" y="66"/>
                  </a:lnTo>
                  <a:lnTo>
                    <a:pt x="30" y="66"/>
                  </a:lnTo>
                  <a:lnTo>
                    <a:pt x="30" y="19"/>
                  </a:lnTo>
                  <a:lnTo>
                    <a:pt x="80" y="43"/>
                  </a:lnTo>
                  <a:close/>
                  <a:moveTo>
                    <a:pt x="149" y="108"/>
                  </a:moveTo>
                  <a:lnTo>
                    <a:pt x="10" y="108"/>
                  </a:lnTo>
                  <a:lnTo>
                    <a:pt x="10" y="75"/>
                  </a:lnTo>
                  <a:lnTo>
                    <a:pt x="149" y="75"/>
                  </a:lnTo>
                  <a:lnTo>
                    <a:pt x="149" y="10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47">
              <a:extLst>
                <a:ext uri="{FF2B5EF4-FFF2-40B4-BE49-F238E27FC236}">
                  <a16:creationId xmlns:a16="http://schemas.microsoft.com/office/drawing/2014/main" id="{A3E38598-67AF-47E9-BB41-694D607D9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318299" y="4192882"/>
              <a:ext cx="153987" cy="136081"/>
            </a:xfrm>
            <a:custGeom>
              <a:avLst/>
              <a:gdLst>
                <a:gd name="T0" fmla="*/ 512 w 512"/>
                <a:gd name="T1" fmla="*/ 320 h 480"/>
                <a:gd name="T2" fmla="*/ 416 w 512"/>
                <a:gd name="T3" fmla="*/ 320 h 480"/>
                <a:gd name="T4" fmla="*/ 416 w 512"/>
                <a:gd name="T5" fmla="*/ 384 h 480"/>
                <a:gd name="T6" fmla="*/ 160 w 512"/>
                <a:gd name="T7" fmla="*/ 384 h 480"/>
                <a:gd name="T8" fmla="*/ 64 w 512"/>
                <a:gd name="T9" fmla="*/ 480 h 480"/>
                <a:gd name="T10" fmla="*/ 64 w 512"/>
                <a:gd name="T11" fmla="*/ 384 h 480"/>
                <a:gd name="T12" fmla="*/ 0 w 512"/>
                <a:gd name="T13" fmla="*/ 384 h 480"/>
                <a:gd name="T14" fmla="*/ 0 w 512"/>
                <a:gd name="T15" fmla="*/ 96 h 480"/>
                <a:gd name="T16" fmla="*/ 64 w 512"/>
                <a:gd name="T17" fmla="*/ 96 h 480"/>
                <a:gd name="T18" fmla="*/ 64 w 512"/>
                <a:gd name="T19" fmla="*/ 0 h 480"/>
                <a:gd name="T20" fmla="*/ 512 w 512"/>
                <a:gd name="T21" fmla="*/ 0 h 480"/>
                <a:gd name="T22" fmla="*/ 512 w 512"/>
                <a:gd name="T23" fmla="*/ 320 h 480"/>
                <a:gd name="T24" fmla="*/ 384 w 512"/>
                <a:gd name="T25" fmla="*/ 128 h 480"/>
                <a:gd name="T26" fmla="*/ 32 w 512"/>
                <a:gd name="T27" fmla="*/ 128 h 480"/>
                <a:gd name="T28" fmla="*/ 32 w 512"/>
                <a:gd name="T29" fmla="*/ 352 h 480"/>
                <a:gd name="T30" fmla="*/ 96 w 512"/>
                <a:gd name="T31" fmla="*/ 352 h 480"/>
                <a:gd name="T32" fmla="*/ 96 w 512"/>
                <a:gd name="T33" fmla="*/ 403 h 480"/>
                <a:gd name="T34" fmla="*/ 122 w 512"/>
                <a:gd name="T35" fmla="*/ 378 h 480"/>
                <a:gd name="T36" fmla="*/ 147 w 512"/>
                <a:gd name="T37" fmla="*/ 352 h 480"/>
                <a:gd name="T38" fmla="*/ 384 w 512"/>
                <a:gd name="T39" fmla="*/ 352 h 480"/>
                <a:gd name="T40" fmla="*/ 384 w 512"/>
                <a:gd name="T41" fmla="*/ 128 h 480"/>
                <a:gd name="T42" fmla="*/ 480 w 512"/>
                <a:gd name="T43" fmla="*/ 32 h 480"/>
                <a:gd name="T44" fmla="*/ 96 w 512"/>
                <a:gd name="T45" fmla="*/ 32 h 480"/>
                <a:gd name="T46" fmla="*/ 96 w 512"/>
                <a:gd name="T47" fmla="*/ 96 h 480"/>
                <a:gd name="T48" fmla="*/ 416 w 512"/>
                <a:gd name="T49" fmla="*/ 96 h 480"/>
                <a:gd name="T50" fmla="*/ 416 w 512"/>
                <a:gd name="T51" fmla="*/ 288 h 480"/>
                <a:gd name="T52" fmla="*/ 480 w 512"/>
                <a:gd name="T53" fmla="*/ 288 h 480"/>
                <a:gd name="T54" fmla="*/ 480 w 512"/>
                <a:gd name="T55" fmla="*/ 3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12" h="480">
                  <a:moveTo>
                    <a:pt x="512" y="320"/>
                  </a:moveTo>
                  <a:lnTo>
                    <a:pt x="416" y="320"/>
                  </a:lnTo>
                  <a:lnTo>
                    <a:pt x="416" y="384"/>
                  </a:lnTo>
                  <a:lnTo>
                    <a:pt x="160" y="384"/>
                  </a:lnTo>
                  <a:lnTo>
                    <a:pt x="64" y="480"/>
                  </a:lnTo>
                  <a:lnTo>
                    <a:pt x="64" y="384"/>
                  </a:lnTo>
                  <a:lnTo>
                    <a:pt x="0" y="384"/>
                  </a:lnTo>
                  <a:lnTo>
                    <a:pt x="0" y="96"/>
                  </a:lnTo>
                  <a:lnTo>
                    <a:pt x="64" y="96"/>
                  </a:lnTo>
                  <a:lnTo>
                    <a:pt x="64" y="0"/>
                  </a:lnTo>
                  <a:lnTo>
                    <a:pt x="512" y="0"/>
                  </a:lnTo>
                  <a:lnTo>
                    <a:pt x="512" y="320"/>
                  </a:lnTo>
                  <a:close/>
                  <a:moveTo>
                    <a:pt x="384" y="128"/>
                  </a:moveTo>
                  <a:lnTo>
                    <a:pt x="32" y="128"/>
                  </a:lnTo>
                  <a:lnTo>
                    <a:pt x="32" y="352"/>
                  </a:lnTo>
                  <a:lnTo>
                    <a:pt x="96" y="352"/>
                  </a:lnTo>
                  <a:lnTo>
                    <a:pt x="96" y="403"/>
                  </a:lnTo>
                  <a:cubicBezTo>
                    <a:pt x="105" y="395"/>
                    <a:pt x="113" y="386"/>
                    <a:pt x="122" y="378"/>
                  </a:cubicBezTo>
                  <a:cubicBezTo>
                    <a:pt x="130" y="369"/>
                    <a:pt x="138" y="361"/>
                    <a:pt x="147" y="352"/>
                  </a:cubicBezTo>
                  <a:lnTo>
                    <a:pt x="384" y="352"/>
                  </a:lnTo>
                  <a:lnTo>
                    <a:pt x="384" y="128"/>
                  </a:lnTo>
                  <a:close/>
                  <a:moveTo>
                    <a:pt x="480" y="32"/>
                  </a:moveTo>
                  <a:lnTo>
                    <a:pt x="96" y="32"/>
                  </a:lnTo>
                  <a:lnTo>
                    <a:pt x="96" y="96"/>
                  </a:lnTo>
                  <a:lnTo>
                    <a:pt x="416" y="96"/>
                  </a:lnTo>
                  <a:lnTo>
                    <a:pt x="416" y="288"/>
                  </a:lnTo>
                  <a:lnTo>
                    <a:pt x="480" y="288"/>
                  </a:lnTo>
                  <a:lnTo>
                    <a:pt x="480" y="32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51">
              <a:extLst>
                <a:ext uri="{FF2B5EF4-FFF2-40B4-BE49-F238E27FC236}">
                  <a16:creationId xmlns:a16="http://schemas.microsoft.com/office/drawing/2014/main" id="{E276E6F6-5905-4E32-A6A9-8AAF467276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72249" y="4317851"/>
              <a:ext cx="252412" cy="177800"/>
            </a:xfrm>
            <a:custGeom>
              <a:avLst/>
              <a:gdLst>
                <a:gd name="T0" fmla="*/ 499 w 512"/>
                <a:gd name="T1" fmla="*/ 144 h 384"/>
                <a:gd name="T2" fmla="*/ 480 w 512"/>
                <a:gd name="T3" fmla="*/ 192 h 384"/>
                <a:gd name="T4" fmla="*/ 441 w 512"/>
                <a:gd name="T5" fmla="*/ 134 h 384"/>
                <a:gd name="T6" fmla="*/ 371 w 512"/>
                <a:gd name="T7" fmla="*/ 147 h 384"/>
                <a:gd name="T8" fmla="*/ 342 w 512"/>
                <a:gd name="T9" fmla="*/ 236 h 384"/>
                <a:gd name="T10" fmla="*/ 365 w 512"/>
                <a:gd name="T11" fmla="*/ 317 h 384"/>
                <a:gd name="T12" fmla="*/ 352 w 512"/>
                <a:gd name="T13" fmla="*/ 384 h 384"/>
                <a:gd name="T14" fmla="*/ 294 w 512"/>
                <a:gd name="T15" fmla="*/ 296 h 384"/>
                <a:gd name="T16" fmla="*/ 189 w 512"/>
                <a:gd name="T17" fmla="*/ 317 h 384"/>
                <a:gd name="T18" fmla="*/ 128 w 512"/>
                <a:gd name="T19" fmla="*/ 384 h 384"/>
                <a:gd name="T20" fmla="*/ 170 w 512"/>
                <a:gd name="T21" fmla="*/ 290 h 384"/>
                <a:gd name="T22" fmla="*/ 160 w 512"/>
                <a:gd name="T23" fmla="*/ 192 h 384"/>
                <a:gd name="T24" fmla="*/ 121 w 512"/>
                <a:gd name="T25" fmla="*/ 134 h 384"/>
                <a:gd name="T26" fmla="*/ 51 w 512"/>
                <a:gd name="T27" fmla="*/ 147 h 384"/>
                <a:gd name="T28" fmla="*/ 0 w 512"/>
                <a:gd name="T29" fmla="*/ 192 h 384"/>
                <a:gd name="T30" fmla="*/ 29 w 512"/>
                <a:gd name="T31" fmla="*/ 124 h 384"/>
                <a:gd name="T32" fmla="*/ 32 w 512"/>
                <a:gd name="T33" fmla="*/ 64 h 384"/>
                <a:gd name="T34" fmla="*/ 72 w 512"/>
                <a:gd name="T35" fmla="*/ 6 h 384"/>
                <a:gd name="T36" fmla="*/ 142 w 512"/>
                <a:gd name="T37" fmla="*/ 19 h 384"/>
                <a:gd name="T38" fmla="*/ 156 w 512"/>
                <a:gd name="T39" fmla="*/ 88 h 384"/>
                <a:gd name="T40" fmla="*/ 211 w 512"/>
                <a:gd name="T41" fmla="*/ 108 h 384"/>
                <a:gd name="T42" fmla="*/ 336 w 512"/>
                <a:gd name="T43" fmla="*/ 139 h 384"/>
                <a:gd name="T44" fmla="*/ 352 w 512"/>
                <a:gd name="T45" fmla="*/ 64 h 384"/>
                <a:gd name="T46" fmla="*/ 392 w 512"/>
                <a:gd name="T47" fmla="*/ 6 h 384"/>
                <a:gd name="T48" fmla="*/ 462 w 512"/>
                <a:gd name="T49" fmla="*/ 19 h 384"/>
                <a:gd name="T50" fmla="*/ 476 w 512"/>
                <a:gd name="T51" fmla="*/ 88 h 384"/>
                <a:gd name="T52" fmla="*/ 67 w 512"/>
                <a:gd name="T53" fmla="*/ 77 h 384"/>
                <a:gd name="T54" fmla="*/ 96 w 512"/>
                <a:gd name="T55" fmla="*/ 96 h 384"/>
                <a:gd name="T56" fmla="*/ 126 w 512"/>
                <a:gd name="T57" fmla="*/ 77 h 384"/>
                <a:gd name="T58" fmla="*/ 119 w 512"/>
                <a:gd name="T59" fmla="*/ 42 h 384"/>
                <a:gd name="T60" fmla="*/ 84 w 512"/>
                <a:gd name="T61" fmla="*/ 35 h 384"/>
                <a:gd name="T62" fmla="*/ 64 w 512"/>
                <a:gd name="T63" fmla="*/ 64 h 384"/>
                <a:gd name="T64" fmla="*/ 302 w 512"/>
                <a:gd name="T65" fmla="*/ 238 h 384"/>
                <a:gd name="T66" fmla="*/ 315 w 512"/>
                <a:gd name="T67" fmla="*/ 168 h 384"/>
                <a:gd name="T68" fmla="*/ 256 w 512"/>
                <a:gd name="T69" fmla="*/ 128 h 384"/>
                <a:gd name="T70" fmla="*/ 198 w 512"/>
                <a:gd name="T71" fmla="*/ 168 h 384"/>
                <a:gd name="T72" fmla="*/ 211 w 512"/>
                <a:gd name="T73" fmla="*/ 238 h 384"/>
                <a:gd name="T74" fmla="*/ 384 w 512"/>
                <a:gd name="T75" fmla="*/ 64 h 384"/>
                <a:gd name="T76" fmla="*/ 404 w 512"/>
                <a:gd name="T77" fmla="*/ 94 h 384"/>
                <a:gd name="T78" fmla="*/ 439 w 512"/>
                <a:gd name="T79" fmla="*/ 87 h 384"/>
                <a:gd name="T80" fmla="*/ 446 w 512"/>
                <a:gd name="T81" fmla="*/ 52 h 384"/>
                <a:gd name="T82" fmla="*/ 416 w 512"/>
                <a:gd name="T83" fmla="*/ 32 h 384"/>
                <a:gd name="T84" fmla="*/ 387 w 512"/>
                <a:gd name="T85" fmla="*/ 52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12" h="384">
                  <a:moveTo>
                    <a:pt x="463" y="108"/>
                  </a:moveTo>
                  <a:cubicBezTo>
                    <a:pt x="470" y="113"/>
                    <a:pt x="477" y="118"/>
                    <a:pt x="483" y="124"/>
                  </a:cubicBezTo>
                  <a:cubicBezTo>
                    <a:pt x="490" y="130"/>
                    <a:pt x="495" y="137"/>
                    <a:pt x="499" y="144"/>
                  </a:cubicBezTo>
                  <a:cubicBezTo>
                    <a:pt x="503" y="151"/>
                    <a:pt x="507" y="159"/>
                    <a:pt x="509" y="167"/>
                  </a:cubicBezTo>
                  <a:cubicBezTo>
                    <a:pt x="511" y="175"/>
                    <a:pt x="512" y="184"/>
                    <a:pt x="512" y="192"/>
                  </a:cubicBezTo>
                  <a:lnTo>
                    <a:pt x="480" y="192"/>
                  </a:lnTo>
                  <a:cubicBezTo>
                    <a:pt x="480" y="184"/>
                    <a:pt x="479" y="176"/>
                    <a:pt x="475" y="168"/>
                  </a:cubicBezTo>
                  <a:cubicBezTo>
                    <a:pt x="472" y="160"/>
                    <a:pt x="467" y="153"/>
                    <a:pt x="462" y="147"/>
                  </a:cubicBezTo>
                  <a:cubicBezTo>
                    <a:pt x="456" y="142"/>
                    <a:pt x="449" y="137"/>
                    <a:pt x="441" y="134"/>
                  </a:cubicBezTo>
                  <a:cubicBezTo>
                    <a:pt x="433" y="130"/>
                    <a:pt x="425" y="128"/>
                    <a:pt x="416" y="128"/>
                  </a:cubicBezTo>
                  <a:cubicBezTo>
                    <a:pt x="408" y="128"/>
                    <a:pt x="399" y="130"/>
                    <a:pt x="392" y="134"/>
                  </a:cubicBezTo>
                  <a:cubicBezTo>
                    <a:pt x="384" y="137"/>
                    <a:pt x="377" y="142"/>
                    <a:pt x="371" y="147"/>
                  </a:cubicBezTo>
                  <a:cubicBezTo>
                    <a:pt x="366" y="153"/>
                    <a:pt x="361" y="160"/>
                    <a:pt x="358" y="168"/>
                  </a:cubicBezTo>
                  <a:cubicBezTo>
                    <a:pt x="354" y="176"/>
                    <a:pt x="352" y="184"/>
                    <a:pt x="352" y="192"/>
                  </a:cubicBezTo>
                  <a:cubicBezTo>
                    <a:pt x="352" y="208"/>
                    <a:pt x="349" y="222"/>
                    <a:pt x="342" y="236"/>
                  </a:cubicBezTo>
                  <a:cubicBezTo>
                    <a:pt x="335" y="249"/>
                    <a:pt x="326" y="261"/>
                    <a:pt x="313" y="270"/>
                  </a:cubicBezTo>
                  <a:cubicBezTo>
                    <a:pt x="324" y="275"/>
                    <a:pt x="334" y="282"/>
                    <a:pt x="343" y="290"/>
                  </a:cubicBezTo>
                  <a:cubicBezTo>
                    <a:pt x="352" y="298"/>
                    <a:pt x="359" y="307"/>
                    <a:pt x="365" y="317"/>
                  </a:cubicBezTo>
                  <a:cubicBezTo>
                    <a:pt x="371" y="327"/>
                    <a:pt x="376" y="338"/>
                    <a:pt x="379" y="349"/>
                  </a:cubicBezTo>
                  <a:cubicBezTo>
                    <a:pt x="383" y="361"/>
                    <a:pt x="384" y="372"/>
                    <a:pt x="384" y="384"/>
                  </a:cubicBezTo>
                  <a:lnTo>
                    <a:pt x="352" y="384"/>
                  </a:lnTo>
                  <a:cubicBezTo>
                    <a:pt x="352" y="371"/>
                    <a:pt x="350" y="359"/>
                    <a:pt x="345" y="347"/>
                  </a:cubicBezTo>
                  <a:cubicBezTo>
                    <a:pt x="340" y="336"/>
                    <a:pt x="333" y="325"/>
                    <a:pt x="324" y="317"/>
                  </a:cubicBezTo>
                  <a:cubicBezTo>
                    <a:pt x="316" y="308"/>
                    <a:pt x="305" y="301"/>
                    <a:pt x="294" y="296"/>
                  </a:cubicBezTo>
                  <a:cubicBezTo>
                    <a:pt x="282" y="291"/>
                    <a:pt x="270" y="288"/>
                    <a:pt x="256" y="288"/>
                  </a:cubicBezTo>
                  <a:cubicBezTo>
                    <a:pt x="243" y="288"/>
                    <a:pt x="231" y="291"/>
                    <a:pt x="219" y="296"/>
                  </a:cubicBezTo>
                  <a:cubicBezTo>
                    <a:pt x="208" y="301"/>
                    <a:pt x="197" y="308"/>
                    <a:pt x="189" y="317"/>
                  </a:cubicBezTo>
                  <a:cubicBezTo>
                    <a:pt x="180" y="325"/>
                    <a:pt x="173" y="336"/>
                    <a:pt x="168" y="347"/>
                  </a:cubicBezTo>
                  <a:cubicBezTo>
                    <a:pt x="163" y="359"/>
                    <a:pt x="160" y="371"/>
                    <a:pt x="160" y="384"/>
                  </a:cubicBezTo>
                  <a:lnTo>
                    <a:pt x="128" y="384"/>
                  </a:lnTo>
                  <a:cubicBezTo>
                    <a:pt x="128" y="372"/>
                    <a:pt x="130" y="361"/>
                    <a:pt x="133" y="349"/>
                  </a:cubicBezTo>
                  <a:cubicBezTo>
                    <a:pt x="137" y="338"/>
                    <a:pt x="142" y="327"/>
                    <a:pt x="148" y="317"/>
                  </a:cubicBezTo>
                  <a:cubicBezTo>
                    <a:pt x="154" y="307"/>
                    <a:pt x="161" y="298"/>
                    <a:pt x="170" y="290"/>
                  </a:cubicBezTo>
                  <a:cubicBezTo>
                    <a:pt x="179" y="282"/>
                    <a:pt x="189" y="275"/>
                    <a:pt x="199" y="270"/>
                  </a:cubicBezTo>
                  <a:cubicBezTo>
                    <a:pt x="187" y="261"/>
                    <a:pt x="178" y="249"/>
                    <a:pt x="171" y="236"/>
                  </a:cubicBezTo>
                  <a:cubicBezTo>
                    <a:pt x="164" y="222"/>
                    <a:pt x="160" y="208"/>
                    <a:pt x="160" y="192"/>
                  </a:cubicBezTo>
                  <a:cubicBezTo>
                    <a:pt x="160" y="184"/>
                    <a:pt x="159" y="176"/>
                    <a:pt x="155" y="168"/>
                  </a:cubicBezTo>
                  <a:cubicBezTo>
                    <a:pt x="152" y="160"/>
                    <a:pt x="147" y="153"/>
                    <a:pt x="142" y="147"/>
                  </a:cubicBezTo>
                  <a:cubicBezTo>
                    <a:pt x="136" y="142"/>
                    <a:pt x="129" y="137"/>
                    <a:pt x="121" y="134"/>
                  </a:cubicBezTo>
                  <a:cubicBezTo>
                    <a:pt x="113" y="130"/>
                    <a:pt x="105" y="128"/>
                    <a:pt x="96" y="128"/>
                  </a:cubicBezTo>
                  <a:cubicBezTo>
                    <a:pt x="88" y="128"/>
                    <a:pt x="79" y="130"/>
                    <a:pt x="72" y="134"/>
                  </a:cubicBezTo>
                  <a:cubicBezTo>
                    <a:pt x="64" y="137"/>
                    <a:pt x="57" y="142"/>
                    <a:pt x="51" y="147"/>
                  </a:cubicBezTo>
                  <a:cubicBezTo>
                    <a:pt x="46" y="153"/>
                    <a:pt x="41" y="160"/>
                    <a:pt x="38" y="168"/>
                  </a:cubicBezTo>
                  <a:cubicBezTo>
                    <a:pt x="34" y="176"/>
                    <a:pt x="32" y="184"/>
                    <a:pt x="32" y="192"/>
                  </a:cubicBezTo>
                  <a:lnTo>
                    <a:pt x="0" y="192"/>
                  </a:lnTo>
                  <a:cubicBezTo>
                    <a:pt x="0" y="184"/>
                    <a:pt x="2" y="175"/>
                    <a:pt x="4" y="167"/>
                  </a:cubicBezTo>
                  <a:cubicBezTo>
                    <a:pt x="6" y="159"/>
                    <a:pt x="10" y="151"/>
                    <a:pt x="14" y="144"/>
                  </a:cubicBezTo>
                  <a:cubicBezTo>
                    <a:pt x="18" y="137"/>
                    <a:pt x="23" y="130"/>
                    <a:pt x="29" y="124"/>
                  </a:cubicBezTo>
                  <a:cubicBezTo>
                    <a:pt x="36" y="118"/>
                    <a:pt x="42" y="113"/>
                    <a:pt x="50" y="108"/>
                  </a:cubicBezTo>
                  <a:cubicBezTo>
                    <a:pt x="44" y="103"/>
                    <a:pt x="40" y="96"/>
                    <a:pt x="37" y="88"/>
                  </a:cubicBezTo>
                  <a:cubicBezTo>
                    <a:pt x="34" y="81"/>
                    <a:pt x="32" y="73"/>
                    <a:pt x="32" y="64"/>
                  </a:cubicBezTo>
                  <a:cubicBezTo>
                    <a:pt x="32" y="56"/>
                    <a:pt x="34" y="48"/>
                    <a:pt x="38" y="40"/>
                  </a:cubicBezTo>
                  <a:cubicBezTo>
                    <a:pt x="41" y="32"/>
                    <a:pt x="46" y="25"/>
                    <a:pt x="51" y="19"/>
                  </a:cubicBezTo>
                  <a:cubicBezTo>
                    <a:pt x="57" y="14"/>
                    <a:pt x="64" y="9"/>
                    <a:pt x="72" y="6"/>
                  </a:cubicBezTo>
                  <a:cubicBezTo>
                    <a:pt x="79" y="2"/>
                    <a:pt x="88" y="0"/>
                    <a:pt x="96" y="0"/>
                  </a:cubicBezTo>
                  <a:cubicBezTo>
                    <a:pt x="105" y="0"/>
                    <a:pt x="113" y="2"/>
                    <a:pt x="121" y="6"/>
                  </a:cubicBezTo>
                  <a:cubicBezTo>
                    <a:pt x="129" y="9"/>
                    <a:pt x="136" y="14"/>
                    <a:pt x="142" y="19"/>
                  </a:cubicBezTo>
                  <a:cubicBezTo>
                    <a:pt x="147" y="25"/>
                    <a:pt x="152" y="32"/>
                    <a:pt x="155" y="40"/>
                  </a:cubicBezTo>
                  <a:cubicBezTo>
                    <a:pt x="159" y="48"/>
                    <a:pt x="160" y="56"/>
                    <a:pt x="160" y="64"/>
                  </a:cubicBezTo>
                  <a:cubicBezTo>
                    <a:pt x="160" y="73"/>
                    <a:pt x="159" y="81"/>
                    <a:pt x="156" y="88"/>
                  </a:cubicBezTo>
                  <a:cubicBezTo>
                    <a:pt x="153" y="96"/>
                    <a:pt x="148" y="103"/>
                    <a:pt x="143" y="108"/>
                  </a:cubicBezTo>
                  <a:cubicBezTo>
                    <a:pt x="157" y="116"/>
                    <a:pt x="168" y="126"/>
                    <a:pt x="176" y="139"/>
                  </a:cubicBezTo>
                  <a:cubicBezTo>
                    <a:pt x="185" y="126"/>
                    <a:pt x="197" y="116"/>
                    <a:pt x="211" y="108"/>
                  </a:cubicBezTo>
                  <a:cubicBezTo>
                    <a:pt x="225" y="100"/>
                    <a:pt x="240" y="96"/>
                    <a:pt x="256" y="96"/>
                  </a:cubicBezTo>
                  <a:cubicBezTo>
                    <a:pt x="273" y="96"/>
                    <a:pt x="288" y="100"/>
                    <a:pt x="302" y="108"/>
                  </a:cubicBezTo>
                  <a:cubicBezTo>
                    <a:pt x="316" y="116"/>
                    <a:pt x="327" y="126"/>
                    <a:pt x="336" y="139"/>
                  </a:cubicBezTo>
                  <a:cubicBezTo>
                    <a:pt x="345" y="126"/>
                    <a:pt x="356" y="116"/>
                    <a:pt x="370" y="108"/>
                  </a:cubicBezTo>
                  <a:cubicBezTo>
                    <a:pt x="364" y="103"/>
                    <a:pt x="360" y="96"/>
                    <a:pt x="357" y="88"/>
                  </a:cubicBezTo>
                  <a:cubicBezTo>
                    <a:pt x="354" y="81"/>
                    <a:pt x="352" y="73"/>
                    <a:pt x="352" y="64"/>
                  </a:cubicBezTo>
                  <a:cubicBezTo>
                    <a:pt x="352" y="56"/>
                    <a:pt x="354" y="48"/>
                    <a:pt x="358" y="40"/>
                  </a:cubicBezTo>
                  <a:cubicBezTo>
                    <a:pt x="361" y="32"/>
                    <a:pt x="366" y="25"/>
                    <a:pt x="371" y="19"/>
                  </a:cubicBezTo>
                  <a:cubicBezTo>
                    <a:pt x="377" y="14"/>
                    <a:pt x="384" y="9"/>
                    <a:pt x="392" y="6"/>
                  </a:cubicBezTo>
                  <a:cubicBezTo>
                    <a:pt x="399" y="2"/>
                    <a:pt x="408" y="0"/>
                    <a:pt x="416" y="0"/>
                  </a:cubicBezTo>
                  <a:cubicBezTo>
                    <a:pt x="425" y="0"/>
                    <a:pt x="433" y="2"/>
                    <a:pt x="441" y="6"/>
                  </a:cubicBezTo>
                  <a:cubicBezTo>
                    <a:pt x="449" y="9"/>
                    <a:pt x="456" y="14"/>
                    <a:pt x="462" y="19"/>
                  </a:cubicBezTo>
                  <a:cubicBezTo>
                    <a:pt x="467" y="25"/>
                    <a:pt x="472" y="32"/>
                    <a:pt x="475" y="40"/>
                  </a:cubicBezTo>
                  <a:cubicBezTo>
                    <a:pt x="479" y="48"/>
                    <a:pt x="480" y="56"/>
                    <a:pt x="480" y="64"/>
                  </a:cubicBezTo>
                  <a:cubicBezTo>
                    <a:pt x="480" y="73"/>
                    <a:pt x="479" y="81"/>
                    <a:pt x="476" y="88"/>
                  </a:cubicBezTo>
                  <a:cubicBezTo>
                    <a:pt x="473" y="96"/>
                    <a:pt x="468" y="103"/>
                    <a:pt x="463" y="108"/>
                  </a:cubicBezTo>
                  <a:close/>
                  <a:moveTo>
                    <a:pt x="64" y="64"/>
                  </a:moveTo>
                  <a:cubicBezTo>
                    <a:pt x="64" y="69"/>
                    <a:pt x="65" y="73"/>
                    <a:pt x="67" y="77"/>
                  </a:cubicBezTo>
                  <a:cubicBezTo>
                    <a:pt x="69" y="81"/>
                    <a:pt x="71" y="84"/>
                    <a:pt x="74" y="87"/>
                  </a:cubicBezTo>
                  <a:cubicBezTo>
                    <a:pt x="77" y="90"/>
                    <a:pt x="80" y="92"/>
                    <a:pt x="84" y="94"/>
                  </a:cubicBezTo>
                  <a:cubicBezTo>
                    <a:pt x="88" y="96"/>
                    <a:pt x="92" y="96"/>
                    <a:pt x="96" y="96"/>
                  </a:cubicBezTo>
                  <a:cubicBezTo>
                    <a:pt x="101" y="96"/>
                    <a:pt x="105" y="96"/>
                    <a:pt x="109" y="94"/>
                  </a:cubicBezTo>
                  <a:cubicBezTo>
                    <a:pt x="113" y="92"/>
                    <a:pt x="116" y="90"/>
                    <a:pt x="119" y="87"/>
                  </a:cubicBezTo>
                  <a:cubicBezTo>
                    <a:pt x="122" y="84"/>
                    <a:pt x="124" y="81"/>
                    <a:pt x="126" y="77"/>
                  </a:cubicBezTo>
                  <a:cubicBezTo>
                    <a:pt x="128" y="73"/>
                    <a:pt x="128" y="69"/>
                    <a:pt x="128" y="64"/>
                  </a:cubicBezTo>
                  <a:cubicBezTo>
                    <a:pt x="128" y="60"/>
                    <a:pt x="128" y="56"/>
                    <a:pt x="126" y="52"/>
                  </a:cubicBezTo>
                  <a:cubicBezTo>
                    <a:pt x="124" y="48"/>
                    <a:pt x="122" y="45"/>
                    <a:pt x="119" y="42"/>
                  </a:cubicBezTo>
                  <a:cubicBezTo>
                    <a:pt x="116" y="39"/>
                    <a:pt x="113" y="37"/>
                    <a:pt x="109" y="35"/>
                  </a:cubicBezTo>
                  <a:cubicBezTo>
                    <a:pt x="105" y="33"/>
                    <a:pt x="101" y="32"/>
                    <a:pt x="96" y="32"/>
                  </a:cubicBezTo>
                  <a:cubicBezTo>
                    <a:pt x="92" y="32"/>
                    <a:pt x="88" y="33"/>
                    <a:pt x="84" y="35"/>
                  </a:cubicBezTo>
                  <a:cubicBezTo>
                    <a:pt x="80" y="37"/>
                    <a:pt x="77" y="39"/>
                    <a:pt x="74" y="42"/>
                  </a:cubicBezTo>
                  <a:cubicBezTo>
                    <a:pt x="71" y="45"/>
                    <a:pt x="69" y="48"/>
                    <a:pt x="67" y="52"/>
                  </a:cubicBezTo>
                  <a:cubicBezTo>
                    <a:pt x="65" y="56"/>
                    <a:pt x="64" y="60"/>
                    <a:pt x="64" y="64"/>
                  </a:cubicBezTo>
                  <a:close/>
                  <a:moveTo>
                    <a:pt x="256" y="256"/>
                  </a:moveTo>
                  <a:cubicBezTo>
                    <a:pt x="265" y="256"/>
                    <a:pt x="273" y="255"/>
                    <a:pt x="281" y="251"/>
                  </a:cubicBezTo>
                  <a:cubicBezTo>
                    <a:pt x="289" y="248"/>
                    <a:pt x="296" y="243"/>
                    <a:pt x="302" y="238"/>
                  </a:cubicBezTo>
                  <a:cubicBezTo>
                    <a:pt x="307" y="232"/>
                    <a:pt x="312" y="225"/>
                    <a:pt x="315" y="217"/>
                  </a:cubicBezTo>
                  <a:cubicBezTo>
                    <a:pt x="319" y="210"/>
                    <a:pt x="320" y="201"/>
                    <a:pt x="320" y="192"/>
                  </a:cubicBezTo>
                  <a:cubicBezTo>
                    <a:pt x="320" y="184"/>
                    <a:pt x="319" y="176"/>
                    <a:pt x="315" y="168"/>
                  </a:cubicBezTo>
                  <a:cubicBezTo>
                    <a:pt x="312" y="160"/>
                    <a:pt x="307" y="153"/>
                    <a:pt x="302" y="147"/>
                  </a:cubicBezTo>
                  <a:cubicBezTo>
                    <a:pt x="296" y="142"/>
                    <a:pt x="289" y="137"/>
                    <a:pt x="281" y="134"/>
                  </a:cubicBezTo>
                  <a:cubicBezTo>
                    <a:pt x="273" y="130"/>
                    <a:pt x="265" y="128"/>
                    <a:pt x="256" y="128"/>
                  </a:cubicBezTo>
                  <a:cubicBezTo>
                    <a:pt x="248" y="128"/>
                    <a:pt x="239" y="130"/>
                    <a:pt x="232" y="134"/>
                  </a:cubicBezTo>
                  <a:cubicBezTo>
                    <a:pt x="224" y="137"/>
                    <a:pt x="217" y="142"/>
                    <a:pt x="211" y="147"/>
                  </a:cubicBezTo>
                  <a:cubicBezTo>
                    <a:pt x="206" y="153"/>
                    <a:pt x="201" y="160"/>
                    <a:pt x="198" y="168"/>
                  </a:cubicBezTo>
                  <a:cubicBezTo>
                    <a:pt x="194" y="176"/>
                    <a:pt x="192" y="184"/>
                    <a:pt x="192" y="192"/>
                  </a:cubicBezTo>
                  <a:cubicBezTo>
                    <a:pt x="192" y="201"/>
                    <a:pt x="194" y="210"/>
                    <a:pt x="198" y="217"/>
                  </a:cubicBezTo>
                  <a:cubicBezTo>
                    <a:pt x="201" y="225"/>
                    <a:pt x="206" y="232"/>
                    <a:pt x="211" y="238"/>
                  </a:cubicBezTo>
                  <a:cubicBezTo>
                    <a:pt x="217" y="243"/>
                    <a:pt x="224" y="248"/>
                    <a:pt x="232" y="251"/>
                  </a:cubicBezTo>
                  <a:cubicBezTo>
                    <a:pt x="239" y="255"/>
                    <a:pt x="248" y="256"/>
                    <a:pt x="256" y="256"/>
                  </a:cubicBezTo>
                  <a:close/>
                  <a:moveTo>
                    <a:pt x="384" y="64"/>
                  </a:moveTo>
                  <a:cubicBezTo>
                    <a:pt x="384" y="69"/>
                    <a:pt x="385" y="73"/>
                    <a:pt x="387" y="77"/>
                  </a:cubicBezTo>
                  <a:cubicBezTo>
                    <a:pt x="389" y="81"/>
                    <a:pt x="391" y="84"/>
                    <a:pt x="394" y="87"/>
                  </a:cubicBezTo>
                  <a:cubicBezTo>
                    <a:pt x="397" y="90"/>
                    <a:pt x="400" y="92"/>
                    <a:pt x="404" y="94"/>
                  </a:cubicBezTo>
                  <a:cubicBezTo>
                    <a:pt x="408" y="96"/>
                    <a:pt x="412" y="96"/>
                    <a:pt x="416" y="96"/>
                  </a:cubicBezTo>
                  <a:cubicBezTo>
                    <a:pt x="421" y="96"/>
                    <a:pt x="425" y="96"/>
                    <a:pt x="429" y="94"/>
                  </a:cubicBezTo>
                  <a:cubicBezTo>
                    <a:pt x="433" y="92"/>
                    <a:pt x="436" y="90"/>
                    <a:pt x="439" y="87"/>
                  </a:cubicBezTo>
                  <a:cubicBezTo>
                    <a:pt x="442" y="84"/>
                    <a:pt x="444" y="81"/>
                    <a:pt x="446" y="77"/>
                  </a:cubicBezTo>
                  <a:cubicBezTo>
                    <a:pt x="448" y="73"/>
                    <a:pt x="448" y="69"/>
                    <a:pt x="448" y="64"/>
                  </a:cubicBezTo>
                  <a:cubicBezTo>
                    <a:pt x="448" y="60"/>
                    <a:pt x="448" y="56"/>
                    <a:pt x="446" y="52"/>
                  </a:cubicBezTo>
                  <a:cubicBezTo>
                    <a:pt x="444" y="48"/>
                    <a:pt x="442" y="45"/>
                    <a:pt x="439" y="42"/>
                  </a:cubicBezTo>
                  <a:cubicBezTo>
                    <a:pt x="436" y="39"/>
                    <a:pt x="433" y="37"/>
                    <a:pt x="429" y="35"/>
                  </a:cubicBezTo>
                  <a:cubicBezTo>
                    <a:pt x="425" y="33"/>
                    <a:pt x="421" y="32"/>
                    <a:pt x="416" y="32"/>
                  </a:cubicBezTo>
                  <a:cubicBezTo>
                    <a:pt x="412" y="32"/>
                    <a:pt x="408" y="33"/>
                    <a:pt x="404" y="35"/>
                  </a:cubicBezTo>
                  <a:cubicBezTo>
                    <a:pt x="400" y="37"/>
                    <a:pt x="397" y="39"/>
                    <a:pt x="394" y="42"/>
                  </a:cubicBezTo>
                  <a:cubicBezTo>
                    <a:pt x="391" y="45"/>
                    <a:pt x="389" y="48"/>
                    <a:pt x="387" y="52"/>
                  </a:cubicBezTo>
                  <a:cubicBezTo>
                    <a:pt x="385" y="56"/>
                    <a:pt x="384" y="60"/>
                    <a:pt x="384" y="64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55">
              <a:extLst>
                <a:ext uri="{FF2B5EF4-FFF2-40B4-BE49-F238E27FC236}">
                  <a16:creationId xmlns:a16="http://schemas.microsoft.com/office/drawing/2014/main" id="{3C7C69FE-D4B5-4476-8443-670593DCD0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83713" y="4897438"/>
              <a:ext cx="252413" cy="136525"/>
            </a:xfrm>
            <a:custGeom>
              <a:avLst/>
              <a:gdLst>
                <a:gd name="T0" fmla="*/ 185 w 512"/>
                <a:gd name="T1" fmla="*/ 174 h 288"/>
                <a:gd name="T2" fmla="*/ 215 w 512"/>
                <a:gd name="T3" fmla="*/ 194 h 288"/>
                <a:gd name="T4" fmla="*/ 237 w 512"/>
                <a:gd name="T5" fmla="*/ 221 h 288"/>
                <a:gd name="T6" fmla="*/ 251 w 512"/>
                <a:gd name="T7" fmla="*/ 253 h 288"/>
                <a:gd name="T8" fmla="*/ 256 w 512"/>
                <a:gd name="T9" fmla="*/ 288 h 288"/>
                <a:gd name="T10" fmla="*/ 224 w 512"/>
                <a:gd name="T11" fmla="*/ 288 h 288"/>
                <a:gd name="T12" fmla="*/ 217 w 512"/>
                <a:gd name="T13" fmla="*/ 251 h 288"/>
                <a:gd name="T14" fmla="*/ 196 w 512"/>
                <a:gd name="T15" fmla="*/ 221 h 288"/>
                <a:gd name="T16" fmla="*/ 166 w 512"/>
                <a:gd name="T17" fmla="*/ 200 h 288"/>
                <a:gd name="T18" fmla="*/ 128 w 512"/>
                <a:gd name="T19" fmla="*/ 192 h 288"/>
                <a:gd name="T20" fmla="*/ 91 w 512"/>
                <a:gd name="T21" fmla="*/ 200 h 288"/>
                <a:gd name="T22" fmla="*/ 61 w 512"/>
                <a:gd name="T23" fmla="*/ 221 h 288"/>
                <a:gd name="T24" fmla="*/ 40 w 512"/>
                <a:gd name="T25" fmla="*/ 251 h 288"/>
                <a:gd name="T26" fmla="*/ 32 w 512"/>
                <a:gd name="T27" fmla="*/ 288 h 288"/>
                <a:gd name="T28" fmla="*/ 0 w 512"/>
                <a:gd name="T29" fmla="*/ 288 h 288"/>
                <a:gd name="T30" fmla="*/ 5 w 512"/>
                <a:gd name="T31" fmla="*/ 253 h 288"/>
                <a:gd name="T32" fmla="*/ 20 w 512"/>
                <a:gd name="T33" fmla="*/ 221 h 288"/>
                <a:gd name="T34" fmla="*/ 42 w 512"/>
                <a:gd name="T35" fmla="*/ 194 h 288"/>
                <a:gd name="T36" fmla="*/ 71 w 512"/>
                <a:gd name="T37" fmla="*/ 174 h 288"/>
                <a:gd name="T38" fmla="*/ 43 w 512"/>
                <a:gd name="T39" fmla="*/ 140 h 288"/>
                <a:gd name="T40" fmla="*/ 32 w 512"/>
                <a:gd name="T41" fmla="*/ 96 h 288"/>
                <a:gd name="T42" fmla="*/ 40 w 512"/>
                <a:gd name="T43" fmla="*/ 59 h 288"/>
                <a:gd name="T44" fmla="*/ 61 w 512"/>
                <a:gd name="T45" fmla="*/ 29 h 288"/>
                <a:gd name="T46" fmla="*/ 91 w 512"/>
                <a:gd name="T47" fmla="*/ 8 h 288"/>
                <a:gd name="T48" fmla="*/ 128 w 512"/>
                <a:gd name="T49" fmla="*/ 0 h 288"/>
                <a:gd name="T50" fmla="*/ 166 w 512"/>
                <a:gd name="T51" fmla="*/ 8 h 288"/>
                <a:gd name="T52" fmla="*/ 196 w 512"/>
                <a:gd name="T53" fmla="*/ 29 h 288"/>
                <a:gd name="T54" fmla="*/ 217 w 512"/>
                <a:gd name="T55" fmla="*/ 59 h 288"/>
                <a:gd name="T56" fmla="*/ 224 w 512"/>
                <a:gd name="T57" fmla="*/ 96 h 288"/>
                <a:gd name="T58" fmla="*/ 214 w 512"/>
                <a:gd name="T59" fmla="*/ 140 h 288"/>
                <a:gd name="T60" fmla="*/ 185 w 512"/>
                <a:gd name="T61" fmla="*/ 174 h 288"/>
                <a:gd name="T62" fmla="*/ 64 w 512"/>
                <a:gd name="T63" fmla="*/ 96 h 288"/>
                <a:gd name="T64" fmla="*/ 70 w 512"/>
                <a:gd name="T65" fmla="*/ 121 h 288"/>
                <a:gd name="T66" fmla="*/ 83 w 512"/>
                <a:gd name="T67" fmla="*/ 142 h 288"/>
                <a:gd name="T68" fmla="*/ 104 w 512"/>
                <a:gd name="T69" fmla="*/ 155 h 288"/>
                <a:gd name="T70" fmla="*/ 128 w 512"/>
                <a:gd name="T71" fmla="*/ 160 h 288"/>
                <a:gd name="T72" fmla="*/ 153 w 512"/>
                <a:gd name="T73" fmla="*/ 155 h 288"/>
                <a:gd name="T74" fmla="*/ 174 w 512"/>
                <a:gd name="T75" fmla="*/ 142 h 288"/>
                <a:gd name="T76" fmla="*/ 187 w 512"/>
                <a:gd name="T77" fmla="*/ 121 h 288"/>
                <a:gd name="T78" fmla="*/ 192 w 512"/>
                <a:gd name="T79" fmla="*/ 96 h 288"/>
                <a:gd name="T80" fmla="*/ 187 w 512"/>
                <a:gd name="T81" fmla="*/ 72 h 288"/>
                <a:gd name="T82" fmla="*/ 174 w 512"/>
                <a:gd name="T83" fmla="*/ 51 h 288"/>
                <a:gd name="T84" fmla="*/ 153 w 512"/>
                <a:gd name="T85" fmla="*/ 38 h 288"/>
                <a:gd name="T86" fmla="*/ 128 w 512"/>
                <a:gd name="T87" fmla="*/ 32 h 288"/>
                <a:gd name="T88" fmla="*/ 104 w 512"/>
                <a:gd name="T89" fmla="*/ 38 h 288"/>
                <a:gd name="T90" fmla="*/ 83 w 512"/>
                <a:gd name="T91" fmla="*/ 51 h 288"/>
                <a:gd name="T92" fmla="*/ 70 w 512"/>
                <a:gd name="T93" fmla="*/ 72 h 288"/>
                <a:gd name="T94" fmla="*/ 64 w 512"/>
                <a:gd name="T95" fmla="*/ 96 h 288"/>
                <a:gd name="T96" fmla="*/ 512 w 512"/>
                <a:gd name="T97" fmla="*/ 0 h 288"/>
                <a:gd name="T98" fmla="*/ 512 w 512"/>
                <a:gd name="T99" fmla="*/ 32 h 288"/>
                <a:gd name="T100" fmla="*/ 288 w 512"/>
                <a:gd name="T101" fmla="*/ 32 h 288"/>
                <a:gd name="T102" fmla="*/ 288 w 512"/>
                <a:gd name="T103" fmla="*/ 0 h 288"/>
                <a:gd name="T104" fmla="*/ 512 w 512"/>
                <a:gd name="T105" fmla="*/ 0 h 288"/>
                <a:gd name="T106" fmla="*/ 288 w 512"/>
                <a:gd name="T107" fmla="*/ 128 h 288"/>
                <a:gd name="T108" fmla="*/ 512 w 512"/>
                <a:gd name="T109" fmla="*/ 128 h 288"/>
                <a:gd name="T110" fmla="*/ 512 w 512"/>
                <a:gd name="T111" fmla="*/ 160 h 288"/>
                <a:gd name="T112" fmla="*/ 288 w 512"/>
                <a:gd name="T113" fmla="*/ 160 h 288"/>
                <a:gd name="T114" fmla="*/ 288 w 512"/>
                <a:gd name="T115" fmla="*/ 128 h 288"/>
                <a:gd name="T116" fmla="*/ 288 w 512"/>
                <a:gd name="T117" fmla="*/ 256 h 288"/>
                <a:gd name="T118" fmla="*/ 512 w 512"/>
                <a:gd name="T119" fmla="*/ 256 h 288"/>
                <a:gd name="T120" fmla="*/ 512 w 512"/>
                <a:gd name="T121" fmla="*/ 288 h 288"/>
                <a:gd name="T122" fmla="*/ 288 w 512"/>
                <a:gd name="T123" fmla="*/ 288 h 288"/>
                <a:gd name="T124" fmla="*/ 288 w 512"/>
                <a:gd name="T125" fmla="*/ 25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12" h="288">
                  <a:moveTo>
                    <a:pt x="185" y="174"/>
                  </a:moveTo>
                  <a:cubicBezTo>
                    <a:pt x="196" y="179"/>
                    <a:pt x="206" y="186"/>
                    <a:pt x="215" y="194"/>
                  </a:cubicBezTo>
                  <a:cubicBezTo>
                    <a:pt x="224" y="202"/>
                    <a:pt x="231" y="211"/>
                    <a:pt x="237" y="221"/>
                  </a:cubicBezTo>
                  <a:cubicBezTo>
                    <a:pt x="243" y="231"/>
                    <a:pt x="248" y="242"/>
                    <a:pt x="251" y="253"/>
                  </a:cubicBezTo>
                  <a:cubicBezTo>
                    <a:pt x="255" y="265"/>
                    <a:pt x="256" y="276"/>
                    <a:pt x="256" y="288"/>
                  </a:cubicBezTo>
                  <a:lnTo>
                    <a:pt x="224" y="288"/>
                  </a:lnTo>
                  <a:cubicBezTo>
                    <a:pt x="224" y="275"/>
                    <a:pt x="222" y="263"/>
                    <a:pt x="217" y="251"/>
                  </a:cubicBezTo>
                  <a:cubicBezTo>
                    <a:pt x="212" y="240"/>
                    <a:pt x="205" y="229"/>
                    <a:pt x="196" y="221"/>
                  </a:cubicBezTo>
                  <a:cubicBezTo>
                    <a:pt x="188" y="212"/>
                    <a:pt x="177" y="205"/>
                    <a:pt x="166" y="200"/>
                  </a:cubicBezTo>
                  <a:cubicBezTo>
                    <a:pt x="154" y="195"/>
                    <a:pt x="142" y="192"/>
                    <a:pt x="128" y="192"/>
                  </a:cubicBezTo>
                  <a:cubicBezTo>
                    <a:pt x="115" y="192"/>
                    <a:pt x="103" y="195"/>
                    <a:pt x="91" y="200"/>
                  </a:cubicBezTo>
                  <a:cubicBezTo>
                    <a:pt x="80" y="205"/>
                    <a:pt x="69" y="212"/>
                    <a:pt x="61" y="221"/>
                  </a:cubicBezTo>
                  <a:cubicBezTo>
                    <a:pt x="52" y="229"/>
                    <a:pt x="45" y="240"/>
                    <a:pt x="40" y="251"/>
                  </a:cubicBezTo>
                  <a:cubicBezTo>
                    <a:pt x="35" y="263"/>
                    <a:pt x="32" y="275"/>
                    <a:pt x="32" y="288"/>
                  </a:cubicBezTo>
                  <a:lnTo>
                    <a:pt x="0" y="288"/>
                  </a:lnTo>
                  <a:cubicBezTo>
                    <a:pt x="0" y="276"/>
                    <a:pt x="2" y="265"/>
                    <a:pt x="5" y="253"/>
                  </a:cubicBezTo>
                  <a:cubicBezTo>
                    <a:pt x="9" y="242"/>
                    <a:pt x="14" y="231"/>
                    <a:pt x="20" y="221"/>
                  </a:cubicBezTo>
                  <a:cubicBezTo>
                    <a:pt x="26" y="211"/>
                    <a:pt x="33" y="202"/>
                    <a:pt x="42" y="194"/>
                  </a:cubicBezTo>
                  <a:cubicBezTo>
                    <a:pt x="51" y="186"/>
                    <a:pt x="61" y="179"/>
                    <a:pt x="71" y="174"/>
                  </a:cubicBezTo>
                  <a:cubicBezTo>
                    <a:pt x="59" y="165"/>
                    <a:pt x="50" y="153"/>
                    <a:pt x="43" y="140"/>
                  </a:cubicBezTo>
                  <a:cubicBezTo>
                    <a:pt x="36" y="126"/>
                    <a:pt x="32" y="112"/>
                    <a:pt x="32" y="96"/>
                  </a:cubicBezTo>
                  <a:cubicBezTo>
                    <a:pt x="32" y="83"/>
                    <a:pt x="35" y="71"/>
                    <a:pt x="40" y="59"/>
                  </a:cubicBezTo>
                  <a:cubicBezTo>
                    <a:pt x="45" y="48"/>
                    <a:pt x="52" y="37"/>
                    <a:pt x="61" y="29"/>
                  </a:cubicBezTo>
                  <a:cubicBezTo>
                    <a:pt x="69" y="20"/>
                    <a:pt x="80" y="13"/>
                    <a:pt x="91" y="8"/>
                  </a:cubicBezTo>
                  <a:cubicBezTo>
                    <a:pt x="103" y="3"/>
                    <a:pt x="115" y="0"/>
                    <a:pt x="128" y="0"/>
                  </a:cubicBezTo>
                  <a:cubicBezTo>
                    <a:pt x="142" y="0"/>
                    <a:pt x="154" y="3"/>
                    <a:pt x="166" y="8"/>
                  </a:cubicBezTo>
                  <a:cubicBezTo>
                    <a:pt x="177" y="13"/>
                    <a:pt x="188" y="20"/>
                    <a:pt x="196" y="29"/>
                  </a:cubicBezTo>
                  <a:cubicBezTo>
                    <a:pt x="205" y="37"/>
                    <a:pt x="212" y="48"/>
                    <a:pt x="217" y="59"/>
                  </a:cubicBezTo>
                  <a:cubicBezTo>
                    <a:pt x="222" y="71"/>
                    <a:pt x="224" y="83"/>
                    <a:pt x="224" y="96"/>
                  </a:cubicBezTo>
                  <a:cubicBezTo>
                    <a:pt x="224" y="112"/>
                    <a:pt x="221" y="126"/>
                    <a:pt x="214" y="140"/>
                  </a:cubicBezTo>
                  <a:cubicBezTo>
                    <a:pt x="207" y="153"/>
                    <a:pt x="198" y="165"/>
                    <a:pt x="185" y="174"/>
                  </a:cubicBezTo>
                  <a:close/>
                  <a:moveTo>
                    <a:pt x="64" y="96"/>
                  </a:moveTo>
                  <a:cubicBezTo>
                    <a:pt x="64" y="105"/>
                    <a:pt x="66" y="114"/>
                    <a:pt x="70" y="121"/>
                  </a:cubicBezTo>
                  <a:cubicBezTo>
                    <a:pt x="73" y="129"/>
                    <a:pt x="78" y="136"/>
                    <a:pt x="83" y="142"/>
                  </a:cubicBezTo>
                  <a:cubicBezTo>
                    <a:pt x="89" y="147"/>
                    <a:pt x="96" y="152"/>
                    <a:pt x="104" y="155"/>
                  </a:cubicBezTo>
                  <a:cubicBezTo>
                    <a:pt x="111" y="159"/>
                    <a:pt x="120" y="160"/>
                    <a:pt x="128" y="160"/>
                  </a:cubicBezTo>
                  <a:cubicBezTo>
                    <a:pt x="137" y="160"/>
                    <a:pt x="145" y="159"/>
                    <a:pt x="153" y="155"/>
                  </a:cubicBezTo>
                  <a:cubicBezTo>
                    <a:pt x="161" y="152"/>
                    <a:pt x="168" y="147"/>
                    <a:pt x="174" y="142"/>
                  </a:cubicBezTo>
                  <a:cubicBezTo>
                    <a:pt x="179" y="136"/>
                    <a:pt x="184" y="129"/>
                    <a:pt x="187" y="121"/>
                  </a:cubicBezTo>
                  <a:cubicBezTo>
                    <a:pt x="191" y="114"/>
                    <a:pt x="192" y="105"/>
                    <a:pt x="192" y="96"/>
                  </a:cubicBezTo>
                  <a:cubicBezTo>
                    <a:pt x="192" y="88"/>
                    <a:pt x="191" y="80"/>
                    <a:pt x="187" y="72"/>
                  </a:cubicBezTo>
                  <a:cubicBezTo>
                    <a:pt x="184" y="64"/>
                    <a:pt x="179" y="57"/>
                    <a:pt x="174" y="51"/>
                  </a:cubicBezTo>
                  <a:cubicBezTo>
                    <a:pt x="168" y="46"/>
                    <a:pt x="161" y="41"/>
                    <a:pt x="153" y="38"/>
                  </a:cubicBezTo>
                  <a:cubicBezTo>
                    <a:pt x="145" y="34"/>
                    <a:pt x="137" y="32"/>
                    <a:pt x="128" y="32"/>
                  </a:cubicBezTo>
                  <a:cubicBezTo>
                    <a:pt x="120" y="32"/>
                    <a:pt x="111" y="34"/>
                    <a:pt x="104" y="38"/>
                  </a:cubicBezTo>
                  <a:cubicBezTo>
                    <a:pt x="96" y="41"/>
                    <a:pt x="89" y="46"/>
                    <a:pt x="83" y="51"/>
                  </a:cubicBezTo>
                  <a:cubicBezTo>
                    <a:pt x="78" y="57"/>
                    <a:pt x="73" y="64"/>
                    <a:pt x="70" y="72"/>
                  </a:cubicBezTo>
                  <a:cubicBezTo>
                    <a:pt x="66" y="80"/>
                    <a:pt x="64" y="88"/>
                    <a:pt x="64" y="96"/>
                  </a:cubicBezTo>
                  <a:close/>
                  <a:moveTo>
                    <a:pt x="512" y="0"/>
                  </a:moveTo>
                  <a:lnTo>
                    <a:pt x="512" y="32"/>
                  </a:lnTo>
                  <a:lnTo>
                    <a:pt x="288" y="32"/>
                  </a:lnTo>
                  <a:lnTo>
                    <a:pt x="288" y="0"/>
                  </a:lnTo>
                  <a:lnTo>
                    <a:pt x="512" y="0"/>
                  </a:lnTo>
                  <a:close/>
                  <a:moveTo>
                    <a:pt x="288" y="128"/>
                  </a:moveTo>
                  <a:lnTo>
                    <a:pt x="512" y="128"/>
                  </a:lnTo>
                  <a:lnTo>
                    <a:pt x="512" y="160"/>
                  </a:lnTo>
                  <a:lnTo>
                    <a:pt x="288" y="160"/>
                  </a:lnTo>
                  <a:lnTo>
                    <a:pt x="288" y="128"/>
                  </a:lnTo>
                  <a:close/>
                  <a:moveTo>
                    <a:pt x="288" y="256"/>
                  </a:moveTo>
                  <a:lnTo>
                    <a:pt x="512" y="256"/>
                  </a:lnTo>
                  <a:lnTo>
                    <a:pt x="512" y="288"/>
                  </a:lnTo>
                  <a:lnTo>
                    <a:pt x="288" y="288"/>
                  </a:lnTo>
                  <a:lnTo>
                    <a:pt x="288" y="256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59">
              <a:extLst>
                <a:ext uri="{FF2B5EF4-FFF2-40B4-BE49-F238E27FC236}">
                  <a16:creationId xmlns:a16="http://schemas.microsoft.com/office/drawing/2014/main" id="{F73631E3-DC85-45E7-859B-50240BDE5D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93075" y="4203700"/>
              <a:ext cx="249238" cy="236537"/>
            </a:xfrm>
            <a:custGeom>
              <a:avLst/>
              <a:gdLst>
                <a:gd name="T0" fmla="*/ 448 w 448"/>
                <a:gd name="T1" fmla="*/ 0 h 448"/>
                <a:gd name="T2" fmla="*/ 448 w 448"/>
                <a:gd name="T3" fmla="*/ 448 h 448"/>
                <a:gd name="T4" fmla="*/ 352 w 448"/>
                <a:gd name="T5" fmla="*/ 448 h 448"/>
                <a:gd name="T6" fmla="*/ 343 w 448"/>
                <a:gd name="T7" fmla="*/ 398 h 448"/>
                <a:gd name="T8" fmla="*/ 316 w 448"/>
                <a:gd name="T9" fmla="*/ 357 h 448"/>
                <a:gd name="T10" fmla="*/ 275 w 448"/>
                <a:gd name="T11" fmla="*/ 330 h 448"/>
                <a:gd name="T12" fmla="*/ 224 w 448"/>
                <a:gd name="T13" fmla="*/ 320 h 448"/>
                <a:gd name="T14" fmla="*/ 174 w 448"/>
                <a:gd name="T15" fmla="*/ 330 h 448"/>
                <a:gd name="T16" fmla="*/ 134 w 448"/>
                <a:gd name="T17" fmla="*/ 358 h 448"/>
                <a:gd name="T18" fmla="*/ 106 w 448"/>
                <a:gd name="T19" fmla="*/ 398 h 448"/>
                <a:gd name="T20" fmla="*/ 96 w 448"/>
                <a:gd name="T21" fmla="*/ 448 h 448"/>
                <a:gd name="T22" fmla="*/ 0 w 448"/>
                <a:gd name="T23" fmla="*/ 448 h 448"/>
                <a:gd name="T24" fmla="*/ 0 w 448"/>
                <a:gd name="T25" fmla="*/ 0 h 448"/>
                <a:gd name="T26" fmla="*/ 448 w 448"/>
                <a:gd name="T27" fmla="*/ 0 h 448"/>
                <a:gd name="T28" fmla="*/ 416 w 448"/>
                <a:gd name="T29" fmla="*/ 32 h 448"/>
                <a:gd name="T30" fmla="*/ 32 w 448"/>
                <a:gd name="T31" fmla="*/ 32 h 448"/>
                <a:gd name="T32" fmla="*/ 32 w 448"/>
                <a:gd name="T33" fmla="*/ 416 h 448"/>
                <a:gd name="T34" fmla="*/ 67 w 448"/>
                <a:gd name="T35" fmla="*/ 416 h 448"/>
                <a:gd name="T36" fmla="*/ 79 w 448"/>
                <a:gd name="T37" fmla="*/ 380 h 448"/>
                <a:gd name="T38" fmla="*/ 99 w 448"/>
                <a:gd name="T39" fmla="*/ 348 h 448"/>
                <a:gd name="T40" fmla="*/ 126 w 448"/>
                <a:gd name="T41" fmla="*/ 322 h 448"/>
                <a:gd name="T42" fmla="*/ 159 w 448"/>
                <a:gd name="T43" fmla="*/ 302 h 448"/>
                <a:gd name="T44" fmla="*/ 133 w 448"/>
                <a:gd name="T45" fmla="*/ 282 h 448"/>
                <a:gd name="T46" fmla="*/ 113 w 448"/>
                <a:gd name="T47" fmla="*/ 256 h 448"/>
                <a:gd name="T48" fmla="*/ 101 w 448"/>
                <a:gd name="T49" fmla="*/ 225 h 448"/>
                <a:gd name="T50" fmla="*/ 96 w 448"/>
                <a:gd name="T51" fmla="*/ 192 h 448"/>
                <a:gd name="T52" fmla="*/ 106 w 448"/>
                <a:gd name="T53" fmla="*/ 143 h 448"/>
                <a:gd name="T54" fmla="*/ 134 w 448"/>
                <a:gd name="T55" fmla="*/ 102 h 448"/>
                <a:gd name="T56" fmla="*/ 175 w 448"/>
                <a:gd name="T57" fmla="*/ 74 h 448"/>
                <a:gd name="T58" fmla="*/ 224 w 448"/>
                <a:gd name="T59" fmla="*/ 64 h 448"/>
                <a:gd name="T60" fmla="*/ 274 w 448"/>
                <a:gd name="T61" fmla="*/ 74 h 448"/>
                <a:gd name="T62" fmla="*/ 315 w 448"/>
                <a:gd name="T63" fmla="*/ 102 h 448"/>
                <a:gd name="T64" fmla="*/ 342 w 448"/>
                <a:gd name="T65" fmla="*/ 143 h 448"/>
                <a:gd name="T66" fmla="*/ 352 w 448"/>
                <a:gd name="T67" fmla="*/ 192 h 448"/>
                <a:gd name="T68" fmla="*/ 348 w 448"/>
                <a:gd name="T69" fmla="*/ 225 h 448"/>
                <a:gd name="T70" fmla="*/ 336 w 448"/>
                <a:gd name="T71" fmla="*/ 255 h 448"/>
                <a:gd name="T72" fmla="*/ 316 w 448"/>
                <a:gd name="T73" fmla="*/ 281 h 448"/>
                <a:gd name="T74" fmla="*/ 291 w 448"/>
                <a:gd name="T75" fmla="*/ 302 h 448"/>
                <a:gd name="T76" fmla="*/ 323 w 448"/>
                <a:gd name="T77" fmla="*/ 322 h 448"/>
                <a:gd name="T78" fmla="*/ 350 w 448"/>
                <a:gd name="T79" fmla="*/ 348 h 448"/>
                <a:gd name="T80" fmla="*/ 370 w 448"/>
                <a:gd name="T81" fmla="*/ 380 h 448"/>
                <a:gd name="T82" fmla="*/ 381 w 448"/>
                <a:gd name="T83" fmla="*/ 416 h 448"/>
                <a:gd name="T84" fmla="*/ 416 w 448"/>
                <a:gd name="T85" fmla="*/ 416 h 448"/>
                <a:gd name="T86" fmla="*/ 416 w 448"/>
                <a:gd name="T87" fmla="*/ 32 h 448"/>
                <a:gd name="T88" fmla="*/ 224 w 448"/>
                <a:gd name="T89" fmla="*/ 288 h 448"/>
                <a:gd name="T90" fmla="*/ 262 w 448"/>
                <a:gd name="T91" fmla="*/ 281 h 448"/>
                <a:gd name="T92" fmla="*/ 292 w 448"/>
                <a:gd name="T93" fmla="*/ 260 h 448"/>
                <a:gd name="T94" fmla="*/ 313 w 448"/>
                <a:gd name="T95" fmla="*/ 230 h 448"/>
                <a:gd name="T96" fmla="*/ 320 w 448"/>
                <a:gd name="T97" fmla="*/ 192 h 448"/>
                <a:gd name="T98" fmla="*/ 313 w 448"/>
                <a:gd name="T99" fmla="*/ 155 h 448"/>
                <a:gd name="T100" fmla="*/ 292 w 448"/>
                <a:gd name="T101" fmla="*/ 125 h 448"/>
                <a:gd name="T102" fmla="*/ 262 w 448"/>
                <a:gd name="T103" fmla="*/ 104 h 448"/>
                <a:gd name="T104" fmla="*/ 224 w 448"/>
                <a:gd name="T105" fmla="*/ 96 h 448"/>
                <a:gd name="T106" fmla="*/ 187 w 448"/>
                <a:gd name="T107" fmla="*/ 104 h 448"/>
                <a:gd name="T108" fmla="*/ 157 w 448"/>
                <a:gd name="T109" fmla="*/ 125 h 448"/>
                <a:gd name="T110" fmla="*/ 136 w 448"/>
                <a:gd name="T111" fmla="*/ 155 h 448"/>
                <a:gd name="T112" fmla="*/ 128 w 448"/>
                <a:gd name="T113" fmla="*/ 192 h 448"/>
                <a:gd name="T114" fmla="*/ 136 w 448"/>
                <a:gd name="T115" fmla="*/ 230 h 448"/>
                <a:gd name="T116" fmla="*/ 157 w 448"/>
                <a:gd name="T117" fmla="*/ 260 h 448"/>
                <a:gd name="T118" fmla="*/ 187 w 448"/>
                <a:gd name="T119" fmla="*/ 281 h 448"/>
                <a:gd name="T120" fmla="*/ 224 w 448"/>
                <a:gd name="T121" fmla="*/ 288 h 4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48" h="448">
                  <a:moveTo>
                    <a:pt x="448" y="0"/>
                  </a:moveTo>
                  <a:lnTo>
                    <a:pt x="448" y="448"/>
                  </a:lnTo>
                  <a:lnTo>
                    <a:pt x="352" y="448"/>
                  </a:lnTo>
                  <a:cubicBezTo>
                    <a:pt x="352" y="430"/>
                    <a:pt x="349" y="413"/>
                    <a:pt x="343" y="398"/>
                  </a:cubicBezTo>
                  <a:cubicBezTo>
                    <a:pt x="336" y="382"/>
                    <a:pt x="327" y="369"/>
                    <a:pt x="316" y="357"/>
                  </a:cubicBezTo>
                  <a:cubicBezTo>
                    <a:pt x="304" y="346"/>
                    <a:pt x="291" y="337"/>
                    <a:pt x="275" y="330"/>
                  </a:cubicBezTo>
                  <a:cubicBezTo>
                    <a:pt x="260" y="324"/>
                    <a:pt x="243" y="320"/>
                    <a:pt x="224" y="320"/>
                  </a:cubicBezTo>
                  <a:cubicBezTo>
                    <a:pt x="207" y="320"/>
                    <a:pt x="190" y="324"/>
                    <a:pt x="174" y="330"/>
                  </a:cubicBezTo>
                  <a:cubicBezTo>
                    <a:pt x="159" y="337"/>
                    <a:pt x="145" y="346"/>
                    <a:pt x="134" y="358"/>
                  </a:cubicBezTo>
                  <a:cubicBezTo>
                    <a:pt x="122" y="369"/>
                    <a:pt x="113" y="383"/>
                    <a:pt x="106" y="398"/>
                  </a:cubicBezTo>
                  <a:cubicBezTo>
                    <a:pt x="100" y="414"/>
                    <a:pt x="96" y="431"/>
                    <a:pt x="96" y="448"/>
                  </a:cubicBezTo>
                  <a:lnTo>
                    <a:pt x="0" y="448"/>
                  </a:lnTo>
                  <a:lnTo>
                    <a:pt x="0" y="0"/>
                  </a:lnTo>
                  <a:lnTo>
                    <a:pt x="448" y="0"/>
                  </a:lnTo>
                  <a:close/>
                  <a:moveTo>
                    <a:pt x="416" y="32"/>
                  </a:moveTo>
                  <a:lnTo>
                    <a:pt x="32" y="32"/>
                  </a:lnTo>
                  <a:lnTo>
                    <a:pt x="32" y="416"/>
                  </a:lnTo>
                  <a:lnTo>
                    <a:pt x="67" y="416"/>
                  </a:lnTo>
                  <a:cubicBezTo>
                    <a:pt x="70" y="404"/>
                    <a:pt x="74" y="392"/>
                    <a:pt x="79" y="380"/>
                  </a:cubicBezTo>
                  <a:cubicBezTo>
                    <a:pt x="85" y="369"/>
                    <a:pt x="91" y="358"/>
                    <a:pt x="99" y="348"/>
                  </a:cubicBezTo>
                  <a:cubicBezTo>
                    <a:pt x="107" y="338"/>
                    <a:pt x="116" y="330"/>
                    <a:pt x="126" y="322"/>
                  </a:cubicBezTo>
                  <a:cubicBezTo>
                    <a:pt x="136" y="314"/>
                    <a:pt x="147" y="307"/>
                    <a:pt x="159" y="302"/>
                  </a:cubicBezTo>
                  <a:cubicBezTo>
                    <a:pt x="149" y="297"/>
                    <a:pt x="140" y="290"/>
                    <a:pt x="133" y="282"/>
                  </a:cubicBezTo>
                  <a:cubicBezTo>
                    <a:pt x="125" y="274"/>
                    <a:pt x="119" y="265"/>
                    <a:pt x="113" y="256"/>
                  </a:cubicBezTo>
                  <a:cubicBezTo>
                    <a:pt x="108" y="246"/>
                    <a:pt x="104" y="236"/>
                    <a:pt x="101" y="225"/>
                  </a:cubicBezTo>
                  <a:cubicBezTo>
                    <a:pt x="98" y="215"/>
                    <a:pt x="96" y="204"/>
                    <a:pt x="96" y="192"/>
                  </a:cubicBezTo>
                  <a:cubicBezTo>
                    <a:pt x="96" y="175"/>
                    <a:pt x="100" y="158"/>
                    <a:pt x="106" y="143"/>
                  </a:cubicBezTo>
                  <a:cubicBezTo>
                    <a:pt x="113" y="127"/>
                    <a:pt x="122" y="113"/>
                    <a:pt x="134" y="102"/>
                  </a:cubicBezTo>
                  <a:cubicBezTo>
                    <a:pt x="145" y="90"/>
                    <a:pt x="159" y="81"/>
                    <a:pt x="175" y="74"/>
                  </a:cubicBezTo>
                  <a:cubicBezTo>
                    <a:pt x="190" y="68"/>
                    <a:pt x="207" y="64"/>
                    <a:pt x="224" y="64"/>
                  </a:cubicBezTo>
                  <a:cubicBezTo>
                    <a:pt x="242" y="64"/>
                    <a:pt x="259" y="68"/>
                    <a:pt x="274" y="74"/>
                  </a:cubicBezTo>
                  <a:cubicBezTo>
                    <a:pt x="290" y="81"/>
                    <a:pt x="304" y="90"/>
                    <a:pt x="315" y="102"/>
                  </a:cubicBezTo>
                  <a:cubicBezTo>
                    <a:pt x="327" y="113"/>
                    <a:pt x="336" y="127"/>
                    <a:pt x="342" y="143"/>
                  </a:cubicBezTo>
                  <a:cubicBezTo>
                    <a:pt x="349" y="158"/>
                    <a:pt x="352" y="175"/>
                    <a:pt x="352" y="192"/>
                  </a:cubicBezTo>
                  <a:cubicBezTo>
                    <a:pt x="352" y="204"/>
                    <a:pt x="351" y="215"/>
                    <a:pt x="348" y="225"/>
                  </a:cubicBezTo>
                  <a:cubicBezTo>
                    <a:pt x="345" y="236"/>
                    <a:pt x="341" y="246"/>
                    <a:pt x="336" y="255"/>
                  </a:cubicBezTo>
                  <a:cubicBezTo>
                    <a:pt x="331" y="265"/>
                    <a:pt x="324" y="273"/>
                    <a:pt x="316" y="281"/>
                  </a:cubicBezTo>
                  <a:cubicBezTo>
                    <a:pt x="309" y="289"/>
                    <a:pt x="300" y="296"/>
                    <a:pt x="291" y="302"/>
                  </a:cubicBezTo>
                  <a:cubicBezTo>
                    <a:pt x="303" y="307"/>
                    <a:pt x="313" y="314"/>
                    <a:pt x="323" y="322"/>
                  </a:cubicBezTo>
                  <a:cubicBezTo>
                    <a:pt x="333" y="329"/>
                    <a:pt x="342" y="338"/>
                    <a:pt x="350" y="348"/>
                  </a:cubicBezTo>
                  <a:cubicBezTo>
                    <a:pt x="358" y="358"/>
                    <a:pt x="364" y="369"/>
                    <a:pt x="370" y="380"/>
                  </a:cubicBezTo>
                  <a:cubicBezTo>
                    <a:pt x="375" y="392"/>
                    <a:pt x="379" y="404"/>
                    <a:pt x="381" y="416"/>
                  </a:cubicBezTo>
                  <a:lnTo>
                    <a:pt x="416" y="416"/>
                  </a:lnTo>
                  <a:lnTo>
                    <a:pt x="416" y="32"/>
                  </a:lnTo>
                  <a:close/>
                  <a:moveTo>
                    <a:pt x="224" y="288"/>
                  </a:moveTo>
                  <a:cubicBezTo>
                    <a:pt x="238" y="288"/>
                    <a:pt x="250" y="286"/>
                    <a:pt x="262" y="281"/>
                  </a:cubicBezTo>
                  <a:cubicBezTo>
                    <a:pt x="273" y="276"/>
                    <a:pt x="284" y="269"/>
                    <a:pt x="292" y="260"/>
                  </a:cubicBezTo>
                  <a:cubicBezTo>
                    <a:pt x="301" y="252"/>
                    <a:pt x="308" y="241"/>
                    <a:pt x="313" y="230"/>
                  </a:cubicBezTo>
                  <a:cubicBezTo>
                    <a:pt x="318" y="218"/>
                    <a:pt x="320" y="206"/>
                    <a:pt x="320" y="192"/>
                  </a:cubicBezTo>
                  <a:cubicBezTo>
                    <a:pt x="320" y="179"/>
                    <a:pt x="318" y="167"/>
                    <a:pt x="313" y="155"/>
                  </a:cubicBezTo>
                  <a:cubicBezTo>
                    <a:pt x="308" y="144"/>
                    <a:pt x="301" y="133"/>
                    <a:pt x="292" y="125"/>
                  </a:cubicBezTo>
                  <a:cubicBezTo>
                    <a:pt x="284" y="116"/>
                    <a:pt x="273" y="109"/>
                    <a:pt x="262" y="104"/>
                  </a:cubicBezTo>
                  <a:cubicBezTo>
                    <a:pt x="250" y="99"/>
                    <a:pt x="238" y="96"/>
                    <a:pt x="224" y="96"/>
                  </a:cubicBezTo>
                  <a:cubicBezTo>
                    <a:pt x="211" y="96"/>
                    <a:pt x="199" y="99"/>
                    <a:pt x="187" y="104"/>
                  </a:cubicBezTo>
                  <a:cubicBezTo>
                    <a:pt x="176" y="109"/>
                    <a:pt x="165" y="116"/>
                    <a:pt x="157" y="125"/>
                  </a:cubicBezTo>
                  <a:cubicBezTo>
                    <a:pt x="148" y="133"/>
                    <a:pt x="141" y="144"/>
                    <a:pt x="136" y="155"/>
                  </a:cubicBezTo>
                  <a:cubicBezTo>
                    <a:pt x="131" y="167"/>
                    <a:pt x="128" y="179"/>
                    <a:pt x="128" y="192"/>
                  </a:cubicBezTo>
                  <a:cubicBezTo>
                    <a:pt x="128" y="206"/>
                    <a:pt x="131" y="218"/>
                    <a:pt x="136" y="230"/>
                  </a:cubicBezTo>
                  <a:cubicBezTo>
                    <a:pt x="141" y="241"/>
                    <a:pt x="148" y="252"/>
                    <a:pt x="157" y="260"/>
                  </a:cubicBezTo>
                  <a:cubicBezTo>
                    <a:pt x="165" y="269"/>
                    <a:pt x="176" y="276"/>
                    <a:pt x="187" y="281"/>
                  </a:cubicBezTo>
                  <a:cubicBezTo>
                    <a:pt x="199" y="286"/>
                    <a:pt x="211" y="288"/>
                    <a:pt x="224" y="288"/>
                  </a:cubicBez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63">
              <a:extLst>
                <a:ext uri="{FF2B5EF4-FFF2-40B4-BE49-F238E27FC236}">
                  <a16:creationId xmlns:a16="http://schemas.microsoft.com/office/drawing/2014/main" id="{5A2BEE49-D75B-4482-AD52-EE71F6C4550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24800" y="5072063"/>
              <a:ext cx="252412" cy="193675"/>
            </a:xfrm>
            <a:custGeom>
              <a:avLst/>
              <a:gdLst>
                <a:gd name="T0" fmla="*/ 159 w 159"/>
                <a:gd name="T1" fmla="*/ 103 h 122"/>
                <a:gd name="T2" fmla="*/ 109 w 159"/>
                <a:gd name="T3" fmla="*/ 103 h 122"/>
                <a:gd name="T4" fmla="*/ 109 w 159"/>
                <a:gd name="T5" fmla="*/ 113 h 122"/>
                <a:gd name="T6" fmla="*/ 129 w 159"/>
                <a:gd name="T7" fmla="*/ 113 h 122"/>
                <a:gd name="T8" fmla="*/ 129 w 159"/>
                <a:gd name="T9" fmla="*/ 122 h 122"/>
                <a:gd name="T10" fmla="*/ 80 w 159"/>
                <a:gd name="T11" fmla="*/ 122 h 122"/>
                <a:gd name="T12" fmla="*/ 80 w 159"/>
                <a:gd name="T13" fmla="*/ 113 h 122"/>
                <a:gd name="T14" fmla="*/ 99 w 159"/>
                <a:gd name="T15" fmla="*/ 113 h 122"/>
                <a:gd name="T16" fmla="*/ 99 w 159"/>
                <a:gd name="T17" fmla="*/ 103 h 122"/>
                <a:gd name="T18" fmla="*/ 70 w 159"/>
                <a:gd name="T19" fmla="*/ 103 h 122"/>
                <a:gd name="T20" fmla="*/ 70 w 159"/>
                <a:gd name="T21" fmla="*/ 122 h 122"/>
                <a:gd name="T22" fmla="*/ 0 w 159"/>
                <a:gd name="T23" fmla="*/ 122 h 122"/>
                <a:gd name="T24" fmla="*/ 0 w 159"/>
                <a:gd name="T25" fmla="*/ 0 h 122"/>
                <a:gd name="T26" fmla="*/ 70 w 159"/>
                <a:gd name="T27" fmla="*/ 0 h 122"/>
                <a:gd name="T28" fmla="*/ 70 w 159"/>
                <a:gd name="T29" fmla="*/ 37 h 122"/>
                <a:gd name="T30" fmla="*/ 159 w 159"/>
                <a:gd name="T31" fmla="*/ 37 h 122"/>
                <a:gd name="T32" fmla="*/ 159 w 159"/>
                <a:gd name="T33" fmla="*/ 103 h 122"/>
                <a:gd name="T34" fmla="*/ 60 w 159"/>
                <a:gd name="T35" fmla="*/ 113 h 122"/>
                <a:gd name="T36" fmla="*/ 60 w 159"/>
                <a:gd name="T37" fmla="*/ 103 h 122"/>
                <a:gd name="T38" fmla="*/ 20 w 159"/>
                <a:gd name="T39" fmla="*/ 103 h 122"/>
                <a:gd name="T40" fmla="*/ 20 w 159"/>
                <a:gd name="T41" fmla="*/ 94 h 122"/>
                <a:gd name="T42" fmla="*/ 50 w 159"/>
                <a:gd name="T43" fmla="*/ 94 h 122"/>
                <a:gd name="T44" fmla="*/ 50 w 159"/>
                <a:gd name="T45" fmla="*/ 85 h 122"/>
                <a:gd name="T46" fmla="*/ 20 w 159"/>
                <a:gd name="T47" fmla="*/ 85 h 122"/>
                <a:gd name="T48" fmla="*/ 20 w 159"/>
                <a:gd name="T49" fmla="*/ 75 h 122"/>
                <a:gd name="T50" fmla="*/ 50 w 159"/>
                <a:gd name="T51" fmla="*/ 75 h 122"/>
                <a:gd name="T52" fmla="*/ 50 w 159"/>
                <a:gd name="T53" fmla="*/ 37 h 122"/>
                <a:gd name="T54" fmla="*/ 60 w 159"/>
                <a:gd name="T55" fmla="*/ 37 h 122"/>
                <a:gd name="T56" fmla="*/ 60 w 159"/>
                <a:gd name="T57" fmla="*/ 9 h 122"/>
                <a:gd name="T58" fmla="*/ 10 w 159"/>
                <a:gd name="T59" fmla="*/ 9 h 122"/>
                <a:gd name="T60" fmla="*/ 10 w 159"/>
                <a:gd name="T61" fmla="*/ 113 h 122"/>
                <a:gd name="T62" fmla="*/ 60 w 159"/>
                <a:gd name="T63" fmla="*/ 113 h 122"/>
                <a:gd name="T64" fmla="*/ 50 w 159"/>
                <a:gd name="T65" fmla="*/ 19 h 122"/>
                <a:gd name="T66" fmla="*/ 50 w 159"/>
                <a:gd name="T67" fmla="*/ 28 h 122"/>
                <a:gd name="T68" fmla="*/ 20 w 159"/>
                <a:gd name="T69" fmla="*/ 28 h 122"/>
                <a:gd name="T70" fmla="*/ 20 w 159"/>
                <a:gd name="T71" fmla="*/ 19 h 122"/>
                <a:gd name="T72" fmla="*/ 50 w 159"/>
                <a:gd name="T73" fmla="*/ 19 h 122"/>
                <a:gd name="T74" fmla="*/ 149 w 159"/>
                <a:gd name="T75" fmla="*/ 94 h 122"/>
                <a:gd name="T76" fmla="*/ 149 w 159"/>
                <a:gd name="T77" fmla="*/ 47 h 122"/>
                <a:gd name="T78" fmla="*/ 60 w 159"/>
                <a:gd name="T79" fmla="*/ 47 h 122"/>
                <a:gd name="T80" fmla="*/ 60 w 159"/>
                <a:gd name="T81" fmla="*/ 94 h 122"/>
                <a:gd name="T82" fmla="*/ 149 w 159"/>
                <a:gd name="T83" fmla="*/ 9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9" h="122">
                  <a:moveTo>
                    <a:pt x="159" y="103"/>
                  </a:moveTo>
                  <a:lnTo>
                    <a:pt x="109" y="103"/>
                  </a:lnTo>
                  <a:lnTo>
                    <a:pt x="109" y="113"/>
                  </a:lnTo>
                  <a:lnTo>
                    <a:pt x="129" y="113"/>
                  </a:lnTo>
                  <a:lnTo>
                    <a:pt x="129" y="122"/>
                  </a:lnTo>
                  <a:lnTo>
                    <a:pt x="80" y="122"/>
                  </a:lnTo>
                  <a:lnTo>
                    <a:pt x="80" y="113"/>
                  </a:lnTo>
                  <a:lnTo>
                    <a:pt x="99" y="113"/>
                  </a:lnTo>
                  <a:lnTo>
                    <a:pt x="99" y="103"/>
                  </a:lnTo>
                  <a:lnTo>
                    <a:pt x="70" y="103"/>
                  </a:lnTo>
                  <a:lnTo>
                    <a:pt x="70" y="122"/>
                  </a:lnTo>
                  <a:lnTo>
                    <a:pt x="0" y="122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37"/>
                  </a:lnTo>
                  <a:lnTo>
                    <a:pt x="159" y="37"/>
                  </a:lnTo>
                  <a:lnTo>
                    <a:pt x="159" y="103"/>
                  </a:lnTo>
                  <a:close/>
                  <a:moveTo>
                    <a:pt x="60" y="113"/>
                  </a:moveTo>
                  <a:lnTo>
                    <a:pt x="60" y="103"/>
                  </a:lnTo>
                  <a:lnTo>
                    <a:pt x="20" y="103"/>
                  </a:lnTo>
                  <a:lnTo>
                    <a:pt x="20" y="94"/>
                  </a:lnTo>
                  <a:lnTo>
                    <a:pt x="50" y="94"/>
                  </a:lnTo>
                  <a:lnTo>
                    <a:pt x="50" y="85"/>
                  </a:lnTo>
                  <a:lnTo>
                    <a:pt x="20" y="85"/>
                  </a:lnTo>
                  <a:lnTo>
                    <a:pt x="20" y="75"/>
                  </a:lnTo>
                  <a:lnTo>
                    <a:pt x="50" y="75"/>
                  </a:lnTo>
                  <a:lnTo>
                    <a:pt x="50" y="37"/>
                  </a:lnTo>
                  <a:lnTo>
                    <a:pt x="60" y="37"/>
                  </a:lnTo>
                  <a:lnTo>
                    <a:pt x="60" y="9"/>
                  </a:lnTo>
                  <a:lnTo>
                    <a:pt x="10" y="9"/>
                  </a:lnTo>
                  <a:lnTo>
                    <a:pt x="10" y="113"/>
                  </a:lnTo>
                  <a:lnTo>
                    <a:pt x="60" y="113"/>
                  </a:lnTo>
                  <a:close/>
                  <a:moveTo>
                    <a:pt x="50" y="19"/>
                  </a:moveTo>
                  <a:lnTo>
                    <a:pt x="50" y="28"/>
                  </a:lnTo>
                  <a:lnTo>
                    <a:pt x="20" y="28"/>
                  </a:lnTo>
                  <a:lnTo>
                    <a:pt x="20" y="19"/>
                  </a:lnTo>
                  <a:lnTo>
                    <a:pt x="50" y="19"/>
                  </a:lnTo>
                  <a:close/>
                  <a:moveTo>
                    <a:pt x="149" y="94"/>
                  </a:moveTo>
                  <a:lnTo>
                    <a:pt x="149" y="47"/>
                  </a:lnTo>
                  <a:lnTo>
                    <a:pt x="60" y="47"/>
                  </a:lnTo>
                  <a:lnTo>
                    <a:pt x="60" y="94"/>
                  </a:lnTo>
                  <a:lnTo>
                    <a:pt x="149" y="9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6C0CE18C-212A-4A3E-AEBC-9EDC7219F098}"/>
                </a:ext>
              </a:extLst>
            </p:cNvPr>
            <p:cNvGrpSpPr/>
            <p:nvPr/>
          </p:nvGrpSpPr>
          <p:grpSpPr>
            <a:xfrm>
              <a:off x="7035800" y="4556134"/>
              <a:ext cx="258763" cy="263526"/>
              <a:chOff x="7035800" y="4556134"/>
              <a:chExt cx="258763" cy="263526"/>
            </a:xfrm>
          </p:grpSpPr>
          <p:sp>
            <p:nvSpPr>
              <p:cNvPr id="163" name="Freeform 67">
                <a:extLst>
                  <a:ext uri="{FF2B5EF4-FFF2-40B4-BE49-F238E27FC236}">
                    <a16:creationId xmlns:a16="http://schemas.microsoft.com/office/drawing/2014/main" id="{2ECC4882-E610-4D2C-9A45-716070C890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72313" y="4678372"/>
                <a:ext cx="182563" cy="76200"/>
              </a:xfrm>
              <a:custGeom>
                <a:avLst/>
                <a:gdLst>
                  <a:gd name="T0" fmla="*/ 488 w 523"/>
                  <a:gd name="T1" fmla="*/ 0 h 228"/>
                  <a:gd name="T2" fmla="*/ 36 w 523"/>
                  <a:gd name="T3" fmla="*/ 0 h 228"/>
                  <a:gd name="T4" fmla="*/ 0 w 523"/>
                  <a:gd name="T5" fmla="*/ 40 h 228"/>
                  <a:gd name="T6" fmla="*/ 0 w 523"/>
                  <a:gd name="T7" fmla="*/ 211 h 228"/>
                  <a:gd name="T8" fmla="*/ 62 w 523"/>
                  <a:gd name="T9" fmla="*/ 228 h 228"/>
                  <a:gd name="T10" fmla="*/ 62 w 523"/>
                  <a:gd name="T11" fmla="*/ 62 h 228"/>
                  <a:gd name="T12" fmla="*/ 460 w 523"/>
                  <a:gd name="T13" fmla="*/ 62 h 228"/>
                  <a:gd name="T14" fmla="*/ 460 w 523"/>
                  <a:gd name="T15" fmla="*/ 227 h 228"/>
                  <a:gd name="T16" fmla="*/ 523 w 523"/>
                  <a:gd name="T17" fmla="*/ 209 h 228"/>
                  <a:gd name="T18" fmla="*/ 523 w 523"/>
                  <a:gd name="T19" fmla="*/ 40 h 228"/>
                  <a:gd name="T20" fmla="*/ 488 w 523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23" h="228">
                    <a:moveTo>
                      <a:pt x="488" y="0"/>
                    </a:moveTo>
                    <a:lnTo>
                      <a:pt x="36" y="0"/>
                    </a:lnTo>
                    <a:cubicBezTo>
                      <a:pt x="17" y="0"/>
                      <a:pt x="0" y="16"/>
                      <a:pt x="0" y="40"/>
                    </a:cubicBezTo>
                    <a:lnTo>
                      <a:pt x="0" y="211"/>
                    </a:lnTo>
                    <a:lnTo>
                      <a:pt x="62" y="228"/>
                    </a:lnTo>
                    <a:lnTo>
                      <a:pt x="62" y="62"/>
                    </a:lnTo>
                    <a:lnTo>
                      <a:pt x="460" y="62"/>
                    </a:lnTo>
                    <a:lnTo>
                      <a:pt x="460" y="227"/>
                    </a:lnTo>
                    <a:lnTo>
                      <a:pt x="523" y="209"/>
                    </a:lnTo>
                    <a:lnTo>
                      <a:pt x="523" y="40"/>
                    </a:lnTo>
                    <a:cubicBezTo>
                      <a:pt x="523" y="16"/>
                      <a:pt x="505" y="0"/>
                      <a:pt x="488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Rectangle 68">
                <a:extLst>
                  <a:ext uri="{FF2B5EF4-FFF2-40B4-BE49-F238E27FC236}">
                    <a16:creationId xmlns:a16="http://schemas.microsoft.com/office/drawing/2014/main" id="{09F36322-5D1F-413C-8D75-7A34C0B373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53275" y="4643447"/>
                <a:ext cx="22225" cy="53975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69">
                <a:extLst>
                  <a:ext uri="{FF2B5EF4-FFF2-40B4-BE49-F238E27FC236}">
                    <a16:creationId xmlns:a16="http://schemas.microsoft.com/office/drawing/2014/main" id="{76B8C4AD-8D16-4680-978F-3EA87B8935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5175" y="4556134"/>
                <a:ext cx="98425" cy="87313"/>
              </a:xfrm>
              <a:custGeom>
                <a:avLst/>
                <a:gdLst>
                  <a:gd name="T0" fmla="*/ 240 w 278"/>
                  <a:gd name="T1" fmla="*/ 0 h 264"/>
                  <a:gd name="T2" fmla="*/ 38 w 278"/>
                  <a:gd name="T3" fmla="*/ 0 h 264"/>
                  <a:gd name="T4" fmla="*/ 0 w 278"/>
                  <a:gd name="T5" fmla="*/ 39 h 264"/>
                  <a:gd name="T6" fmla="*/ 0 w 278"/>
                  <a:gd name="T7" fmla="*/ 226 h 264"/>
                  <a:gd name="T8" fmla="*/ 38 w 278"/>
                  <a:gd name="T9" fmla="*/ 264 h 264"/>
                  <a:gd name="T10" fmla="*/ 238 w 278"/>
                  <a:gd name="T11" fmla="*/ 264 h 264"/>
                  <a:gd name="T12" fmla="*/ 277 w 278"/>
                  <a:gd name="T13" fmla="*/ 226 h 264"/>
                  <a:gd name="T14" fmla="*/ 277 w 278"/>
                  <a:gd name="T15" fmla="*/ 39 h 264"/>
                  <a:gd name="T16" fmla="*/ 240 w 278"/>
                  <a:gd name="T17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264">
                    <a:moveTo>
                      <a:pt x="240" y="0"/>
                    </a:moveTo>
                    <a:lnTo>
                      <a:pt x="38" y="0"/>
                    </a:lnTo>
                    <a:cubicBezTo>
                      <a:pt x="17" y="0"/>
                      <a:pt x="0" y="18"/>
                      <a:pt x="0" y="39"/>
                    </a:cubicBezTo>
                    <a:lnTo>
                      <a:pt x="0" y="226"/>
                    </a:lnTo>
                    <a:cubicBezTo>
                      <a:pt x="0" y="247"/>
                      <a:pt x="17" y="264"/>
                      <a:pt x="38" y="264"/>
                    </a:cubicBezTo>
                    <a:lnTo>
                      <a:pt x="238" y="264"/>
                    </a:lnTo>
                    <a:cubicBezTo>
                      <a:pt x="259" y="264"/>
                      <a:pt x="277" y="247"/>
                      <a:pt x="277" y="226"/>
                    </a:cubicBezTo>
                    <a:lnTo>
                      <a:pt x="277" y="39"/>
                    </a:lnTo>
                    <a:cubicBezTo>
                      <a:pt x="278" y="18"/>
                      <a:pt x="261" y="0"/>
                      <a:pt x="240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Freeform 70">
                <a:extLst>
                  <a:ext uri="{FF2B5EF4-FFF2-40B4-BE49-F238E27FC236}">
                    <a16:creationId xmlns:a16="http://schemas.microsoft.com/office/drawing/2014/main" id="{B0820ED5-AF78-4890-B95F-3F94608F3D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35800" y="4732347"/>
                <a:ext cx="96838" cy="87313"/>
              </a:xfrm>
              <a:custGeom>
                <a:avLst/>
                <a:gdLst>
                  <a:gd name="T0" fmla="*/ 239 w 277"/>
                  <a:gd name="T1" fmla="*/ 0 h 264"/>
                  <a:gd name="T2" fmla="*/ 39 w 277"/>
                  <a:gd name="T3" fmla="*/ 0 h 264"/>
                  <a:gd name="T4" fmla="*/ 0 w 277"/>
                  <a:gd name="T5" fmla="*/ 38 h 264"/>
                  <a:gd name="T6" fmla="*/ 0 w 277"/>
                  <a:gd name="T7" fmla="*/ 225 h 264"/>
                  <a:gd name="T8" fmla="*/ 39 w 277"/>
                  <a:gd name="T9" fmla="*/ 264 h 264"/>
                  <a:gd name="T10" fmla="*/ 239 w 277"/>
                  <a:gd name="T11" fmla="*/ 264 h 264"/>
                  <a:gd name="T12" fmla="*/ 277 w 277"/>
                  <a:gd name="T13" fmla="*/ 225 h 264"/>
                  <a:gd name="T14" fmla="*/ 277 w 277"/>
                  <a:gd name="T15" fmla="*/ 38 h 264"/>
                  <a:gd name="T16" fmla="*/ 239 w 277"/>
                  <a:gd name="T17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7" h="264">
                    <a:moveTo>
                      <a:pt x="239" y="0"/>
                    </a:moveTo>
                    <a:lnTo>
                      <a:pt x="39" y="0"/>
                    </a:lnTo>
                    <a:cubicBezTo>
                      <a:pt x="18" y="0"/>
                      <a:pt x="0" y="17"/>
                      <a:pt x="0" y="38"/>
                    </a:cubicBezTo>
                    <a:lnTo>
                      <a:pt x="0" y="225"/>
                    </a:lnTo>
                    <a:cubicBezTo>
                      <a:pt x="0" y="246"/>
                      <a:pt x="18" y="264"/>
                      <a:pt x="39" y="264"/>
                    </a:cubicBezTo>
                    <a:lnTo>
                      <a:pt x="239" y="264"/>
                    </a:lnTo>
                    <a:cubicBezTo>
                      <a:pt x="260" y="264"/>
                      <a:pt x="277" y="246"/>
                      <a:pt x="277" y="225"/>
                    </a:cubicBezTo>
                    <a:lnTo>
                      <a:pt x="277" y="38"/>
                    </a:lnTo>
                    <a:cubicBezTo>
                      <a:pt x="277" y="17"/>
                      <a:pt x="260" y="0"/>
                      <a:pt x="239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71">
                <a:extLst>
                  <a:ext uri="{FF2B5EF4-FFF2-40B4-BE49-F238E27FC236}">
                    <a16:creationId xmlns:a16="http://schemas.microsoft.com/office/drawing/2014/main" id="{CBB8C6CA-EEB5-4D40-A3F6-F42AC53FD9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6138" y="4732347"/>
                <a:ext cx="98425" cy="87313"/>
              </a:xfrm>
              <a:custGeom>
                <a:avLst/>
                <a:gdLst>
                  <a:gd name="T0" fmla="*/ 238 w 278"/>
                  <a:gd name="T1" fmla="*/ 0 h 264"/>
                  <a:gd name="T2" fmla="*/ 38 w 278"/>
                  <a:gd name="T3" fmla="*/ 0 h 264"/>
                  <a:gd name="T4" fmla="*/ 0 w 278"/>
                  <a:gd name="T5" fmla="*/ 38 h 264"/>
                  <a:gd name="T6" fmla="*/ 0 w 278"/>
                  <a:gd name="T7" fmla="*/ 225 h 264"/>
                  <a:gd name="T8" fmla="*/ 38 w 278"/>
                  <a:gd name="T9" fmla="*/ 264 h 264"/>
                  <a:gd name="T10" fmla="*/ 238 w 278"/>
                  <a:gd name="T11" fmla="*/ 264 h 264"/>
                  <a:gd name="T12" fmla="*/ 277 w 278"/>
                  <a:gd name="T13" fmla="*/ 225 h 264"/>
                  <a:gd name="T14" fmla="*/ 277 w 278"/>
                  <a:gd name="T15" fmla="*/ 38 h 264"/>
                  <a:gd name="T16" fmla="*/ 238 w 278"/>
                  <a:gd name="T17" fmla="*/ 0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8" h="264">
                    <a:moveTo>
                      <a:pt x="238" y="0"/>
                    </a:moveTo>
                    <a:lnTo>
                      <a:pt x="38" y="0"/>
                    </a:lnTo>
                    <a:cubicBezTo>
                      <a:pt x="17" y="0"/>
                      <a:pt x="0" y="17"/>
                      <a:pt x="0" y="38"/>
                    </a:cubicBezTo>
                    <a:lnTo>
                      <a:pt x="0" y="225"/>
                    </a:lnTo>
                    <a:cubicBezTo>
                      <a:pt x="0" y="246"/>
                      <a:pt x="17" y="264"/>
                      <a:pt x="38" y="264"/>
                    </a:cubicBezTo>
                    <a:lnTo>
                      <a:pt x="238" y="264"/>
                    </a:lnTo>
                    <a:cubicBezTo>
                      <a:pt x="259" y="264"/>
                      <a:pt x="277" y="246"/>
                      <a:pt x="277" y="225"/>
                    </a:cubicBezTo>
                    <a:lnTo>
                      <a:pt x="277" y="38"/>
                    </a:lnTo>
                    <a:cubicBezTo>
                      <a:pt x="278" y="17"/>
                      <a:pt x="261" y="0"/>
                      <a:pt x="238" y="0"/>
                    </a:cubicBezTo>
                    <a:close/>
                  </a:path>
                </a:pathLst>
              </a:custGeom>
              <a:solidFill>
                <a:schemeClr val="bg2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55" name="Group 74">
              <a:extLst>
                <a:ext uri="{FF2B5EF4-FFF2-40B4-BE49-F238E27FC236}">
                  <a16:creationId xmlns:a16="http://schemas.microsoft.com/office/drawing/2014/main" id="{C5B24E6F-D605-4A92-AF08-51145F56070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945300" y="3624271"/>
              <a:ext cx="257175" cy="231776"/>
              <a:chOff x="4375" y="2283"/>
              <a:chExt cx="162" cy="146"/>
            </a:xfrm>
            <a:solidFill>
              <a:schemeClr val="bg2"/>
            </a:solidFill>
          </p:grpSpPr>
          <p:sp>
            <p:nvSpPr>
              <p:cNvPr id="157" name="Rectangle 75">
                <a:extLst>
                  <a:ext uri="{FF2B5EF4-FFF2-40B4-BE49-F238E27FC236}">
                    <a16:creationId xmlns:a16="http://schemas.microsoft.com/office/drawing/2014/main" id="{6A619BF0-7A6E-4AAE-8037-0CAA76ABE7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85" y="2348"/>
                <a:ext cx="23" cy="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Rectangle 76">
                <a:extLst>
                  <a:ext uri="{FF2B5EF4-FFF2-40B4-BE49-F238E27FC236}">
                    <a16:creationId xmlns:a16="http://schemas.microsoft.com/office/drawing/2014/main" id="{BC4CF9CB-B6C7-4D34-BB2F-FD500CEBB5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5" y="2376"/>
                <a:ext cx="23" cy="4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Rectangle 77">
                <a:extLst>
                  <a:ext uri="{FF2B5EF4-FFF2-40B4-BE49-F238E27FC236}">
                    <a16:creationId xmlns:a16="http://schemas.microsoft.com/office/drawing/2014/main" id="{1F150D54-06C6-40CB-9C4E-F111AFE568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4" y="2330"/>
                <a:ext cx="23" cy="8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Rectangle 78">
                <a:extLst>
                  <a:ext uri="{FF2B5EF4-FFF2-40B4-BE49-F238E27FC236}">
                    <a16:creationId xmlns:a16="http://schemas.microsoft.com/office/drawing/2014/main" id="{CC9AE3BF-B90F-426B-B329-EE6AE7609D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4" y="2367"/>
                <a:ext cx="23" cy="4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Rectangle 79">
                <a:extLst>
                  <a:ext uri="{FF2B5EF4-FFF2-40B4-BE49-F238E27FC236}">
                    <a16:creationId xmlns:a16="http://schemas.microsoft.com/office/drawing/2014/main" id="{06E4DEEC-0159-41CB-8545-EB3B1E7447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44" y="2314"/>
                <a:ext cx="24" cy="10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80">
                <a:extLst>
                  <a:ext uri="{FF2B5EF4-FFF2-40B4-BE49-F238E27FC236}">
                    <a16:creationId xmlns:a16="http://schemas.microsoft.com/office/drawing/2014/main" id="{1C49640A-5E31-4ED9-A1AF-E521D86620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5" y="2283"/>
                <a:ext cx="162" cy="146"/>
              </a:xfrm>
              <a:custGeom>
                <a:avLst/>
                <a:gdLst>
                  <a:gd name="T0" fmla="*/ 7 w 162"/>
                  <a:gd name="T1" fmla="*/ 140 h 146"/>
                  <a:gd name="T2" fmla="*/ 7 w 162"/>
                  <a:gd name="T3" fmla="*/ 0 h 146"/>
                  <a:gd name="T4" fmla="*/ 0 w 162"/>
                  <a:gd name="T5" fmla="*/ 0 h 146"/>
                  <a:gd name="T6" fmla="*/ 0 w 162"/>
                  <a:gd name="T7" fmla="*/ 146 h 146"/>
                  <a:gd name="T8" fmla="*/ 162 w 162"/>
                  <a:gd name="T9" fmla="*/ 146 h 146"/>
                  <a:gd name="T10" fmla="*/ 162 w 162"/>
                  <a:gd name="T11" fmla="*/ 140 h 146"/>
                  <a:gd name="T12" fmla="*/ 7 w 162"/>
                  <a:gd name="T13" fmla="*/ 14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2" h="146">
                    <a:moveTo>
                      <a:pt x="7" y="14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146"/>
                    </a:lnTo>
                    <a:lnTo>
                      <a:pt x="162" y="146"/>
                    </a:lnTo>
                    <a:lnTo>
                      <a:pt x="162" y="140"/>
                    </a:lnTo>
                    <a:lnTo>
                      <a:pt x="7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6" name="Freeform 85">
              <a:extLst>
                <a:ext uri="{FF2B5EF4-FFF2-40B4-BE49-F238E27FC236}">
                  <a16:creationId xmlns:a16="http://schemas.microsoft.com/office/drawing/2014/main" id="{C8DBF4A1-94D8-463A-83BF-6B64C1A1C9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10525" y="3279776"/>
              <a:ext cx="252412" cy="222250"/>
            </a:xfrm>
            <a:custGeom>
              <a:avLst/>
              <a:gdLst>
                <a:gd name="T0" fmla="*/ 512 w 512"/>
                <a:gd name="T1" fmla="*/ 320 h 480"/>
                <a:gd name="T2" fmla="*/ 416 w 512"/>
                <a:gd name="T3" fmla="*/ 320 h 480"/>
                <a:gd name="T4" fmla="*/ 416 w 512"/>
                <a:gd name="T5" fmla="*/ 384 h 480"/>
                <a:gd name="T6" fmla="*/ 160 w 512"/>
                <a:gd name="T7" fmla="*/ 384 h 480"/>
                <a:gd name="T8" fmla="*/ 64 w 512"/>
                <a:gd name="T9" fmla="*/ 480 h 480"/>
                <a:gd name="T10" fmla="*/ 64 w 512"/>
                <a:gd name="T11" fmla="*/ 384 h 480"/>
                <a:gd name="T12" fmla="*/ 0 w 512"/>
                <a:gd name="T13" fmla="*/ 384 h 480"/>
                <a:gd name="T14" fmla="*/ 0 w 512"/>
                <a:gd name="T15" fmla="*/ 96 h 480"/>
                <a:gd name="T16" fmla="*/ 64 w 512"/>
                <a:gd name="T17" fmla="*/ 96 h 480"/>
                <a:gd name="T18" fmla="*/ 64 w 512"/>
                <a:gd name="T19" fmla="*/ 0 h 480"/>
                <a:gd name="T20" fmla="*/ 512 w 512"/>
                <a:gd name="T21" fmla="*/ 0 h 480"/>
                <a:gd name="T22" fmla="*/ 512 w 512"/>
                <a:gd name="T23" fmla="*/ 320 h 480"/>
                <a:gd name="T24" fmla="*/ 384 w 512"/>
                <a:gd name="T25" fmla="*/ 128 h 480"/>
                <a:gd name="T26" fmla="*/ 32 w 512"/>
                <a:gd name="T27" fmla="*/ 128 h 480"/>
                <a:gd name="T28" fmla="*/ 32 w 512"/>
                <a:gd name="T29" fmla="*/ 352 h 480"/>
                <a:gd name="T30" fmla="*/ 96 w 512"/>
                <a:gd name="T31" fmla="*/ 352 h 480"/>
                <a:gd name="T32" fmla="*/ 96 w 512"/>
                <a:gd name="T33" fmla="*/ 403 h 480"/>
                <a:gd name="T34" fmla="*/ 122 w 512"/>
                <a:gd name="T35" fmla="*/ 378 h 480"/>
                <a:gd name="T36" fmla="*/ 147 w 512"/>
                <a:gd name="T37" fmla="*/ 352 h 480"/>
                <a:gd name="T38" fmla="*/ 384 w 512"/>
                <a:gd name="T39" fmla="*/ 352 h 480"/>
                <a:gd name="T40" fmla="*/ 384 w 512"/>
                <a:gd name="T41" fmla="*/ 128 h 480"/>
                <a:gd name="T42" fmla="*/ 480 w 512"/>
                <a:gd name="T43" fmla="*/ 32 h 480"/>
                <a:gd name="T44" fmla="*/ 96 w 512"/>
                <a:gd name="T45" fmla="*/ 32 h 480"/>
                <a:gd name="T46" fmla="*/ 96 w 512"/>
                <a:gd name="T47" fmla="*/ 96 h 480"/>
                <a:gd name="T48" fmla="*/ 416 w 512"/>
                <a:gd name="T49" fmla="*/ 96 h 480"/>
                <a:gd name="T50" fmla="*/ 416 w 512"/>
                <a:gd name="T51" fmla="*/ 288 h 480"/>
                <a:gd name="T52" fmla="*/ 480 w 512"/>
                <a:gd name="T53" fmla="*/ 288 h 480"/>
                <a:gd name="T54" fmla="*/ 480 w 512"/>
                <a:gd name="T55" fmla="*/ 32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12" h="480">
                  <a:moveTo>
                    <a:pt x="512" y="320"/>
                  </a:moveTo>
                  <a:lnTo>
                    <a:pt x="416" y="320"/>
                  </a:lnTo>
                  <a:lnTo>
                    <a:pt x="416" y="384"/>
                  </a:lnTo>
                  <a:lnTo>
                    <a:pt x="160" y="384"/>
                  </a:lnTo>
                  <a:lnTo>
                    <a:pt x="64" y="480"/>
                  </a:lnTo>
                  <a:lnTo>
                    <a:pt x="64" y="384"/>
                  </a:lnTo>
                  <a:lnTo>
                    <a:pt x="0" y="384"/>
                  </a:lnTo>
                  <a:lnTo>
                    <a:pt x="0" y="96"/>
                  </a:lnTo>
                  <a:lnTo>
                    <a:pt x="64" y="96"/>
                  </a:lnTo>
                  <a:lnTo>
                    <a:pt x="64" y="0"/>
                  </a:lnTo>
                  <a:lnTo>
                    <a:pt x="512" y="0"/>
                  </a:lnTo>
                  <a:lnTo>
                    <a:pt x="512" y="320"/>
                  </a:lnTo>
                  <a:close/>
                  <a:moveTo>
                    <a:pt x="384" y="128"/>
                  </a:moveTo>
                  <a:lnTo>
                    <a:pt x="32" y="128"/>
                  </a:lnTo>
                  <a:lnTo>
                    <a:pt x="32" y="352"/>
                  </a:lnTo>
                  <a:lnTo>
                    <a:pt x="96" y="352"/>
                  </a:lnTo>
                  <a:lnTo>
                    <a:pt x="96" y="403"/>
                  </a:lnTo>
                  <a:cubicBezTo>
                    <a:pt x="105" y="395"/>
                    <a:pt x="113" y="386"/>
                    <a:pt x="122" y="378"/>
                  </a:cubicBezTo>
                  <a:cubicBezTo>
                    <a:pt x="130" y="369"/>
                    <a:pt x="138" y="361"/>
                    <a:pt x="147" y="352"/>
                  </a:cubicBezTo>
                  <a:lnTo>
                    <a:pt x="384" y="352"/>
                  </a:lnTo>
                  <a:lnTo>
                    <a:pt x="384" y="128"/>
                  </a:lnTo>
                  <a:close/>
                  <a:moveTo>
                    <a:pt x="480" y="32"/>
                  </a:moveTo>
                  <a:lnTo>
                    <a:pt x="96" y="32"/>
                  </a:lnTo>
                  <a:lnTo>
                    <a:pt x="96" y="96"/>
                  </a:lnTo>
                  <a:lnTo>
                    <a:pt x="416" y="96"/>
                  </a:lnTo>
                  <a:lnTo>
                    <a:pt x="416" y="288"/>
                  </a:lnTo>
                  <a:lnTo>
                    <a:pt x="480" y="288"/>
                  </a:lnTo>
                  <a:lnTo>
                    <a:pt x="480" y="32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6CFE54E2-EDFF-4990-8687-85CD1D9DC526}"/>
              </a:ext>
            </a:extLst>
          </p:cNvPr>
          <p:cNvGrpSpPr/>
          <p:nvPr/>
        </p:nvGrpSpPr>
        <p:grpSpPr>
          <a:xfrm>
            <a:off x="726830" y="2095255"/>
            <a:ext cx="5391229" cy="2210778"/>
            <a:chOff x="970533" y="2095255"/>
            <a:chExt cx="5391229" cy="2210778"/>
          </a:xfrm>
        </p:grpSpPr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345405EC-06E6-449C-8BDB-04B8181F5020}"/>
                </a:ext>
              </a:extLst>
            </p:cNvPr>
            <p:cNvSpPr/>
            <p:nvPr/>
          </p:nvSpPr>
          <p:spPr>
            <a:xfrm>
              <a:off x="1350867" y="2102353"/>
              <a:ext cx="5010895" cy="22036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2400"/>
                </a:spcBef>
              </a:pPr>
              <a:r>
                <a:rPr lang="en-US" dirty="0"/>
                <a:t>Mobile applications on multiple platforms that require access to data.</a:t>
              </a:r>
            </a:p>
            <a:p>
              <a:pPr>
                <a:lnSpc>
                  <a:spcPct val="90000"/>
                </a:lnSpc>
                <a:spcBef>
                  <a:spcPts val="2400"/>
                </a:spcBef>
              </a:pPr>
              <a:r>
                <a:rPr lang="en-US" dirty="0"/>
                <a:t>Monitoring applications to ensure </a:t>
              </a:r>
              <a:br>
                <a:rPr lang="en-US" dirty="0"/>
              </a:br>
              <a:r>
                <a:rPr lang="en-US" dirty="0"/>
                <a:t>consistent operations.</a:t>
              </a:r>
            </a:p>
            <a:p>
              <a:pPr>
                <a:lnSpc>
                  <a:spcPct val="90000"/>
                </a:lnSpc>
                <a:spcBef>
                  <a:spcPts val="2400"/>
                </a:spcBef>
              </a:pPr>
              <a:r>
                <a:rPr lang="en-US" dirty="0"/>
                <a:t>Master-detail applications that can perform CRUD operations against Graph data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7676900B-C710-4809-BB53-943C1422DE4E}"/>
                </a:ext>
              </a:extLst>
            </p:cNvPr>
            <p:cNvSpPr/>
            <p:nvPr/>
          </p:nvSpPr>
          <p:spPr>
            <a:xfrm>
              <a:off x="970533" y="2095255"/>
              <a:ext cx="644936" cy="4801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1800"/>
                </a:spcBef>
              </a:pPr>
              <a:r>
                <a:rPr lang="en-US" sz="2800" dirty="0">
                  <a:solidFill>
                    <a:schemeClr val="accent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1</a:t>
              </a:r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F3B001E-39E9-4F19-91BC-327D26C288D6}"/>
                </a:ext>
              </a:extLst>
            </p:cNvPr>
            <p:cNvSpPr/>
            <p:nvPr/>
          </p:nvSpPr>
          <p:spPr>
            <a:xfrm>
              <a:off x="970533" y="2891620"/>
              <a:ext cx="644936" cy="4801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1800"/>
                </a:spcBef>
              </a:pPr>
              <a:r>
                <a:rPr lang="en-US" sz="2800" dirty="0">
                  <a:solidFill>
                    <a:schemeClr val="accent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2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0EE635BD-A084-4045-A328-F4DF7D0B419A}"/>
                </a:ext>
              </a:extLst>
            </p:cNvPr>
            <p:cNvSpPr/>
            <p:nvPr/>
          </p:nvSpPr>
          <p:spPr>
            <a:xfrm>
              <a:off x="970533" y="3694357"/>
              <a:ext cx="644936" cy="4801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90000"/>
                </a:lnSpc>
                <a:spcBef>
                  <a:spcPts val="1800"/>
                </a:spcBef>
              </a:pPr>
              <a:r>
                <a:rPr lang="en-US" sz="2800" dirty="0">
                  <a:solidFill>
                    <a:schemeClr val="accent1"/>
                  </a:solidFill>
                  <a:latin typeface="Segoe UI Semilight" panose="020B0402040204020203" pitchFamily="34" charset="0"/>
                  <a:cs typeface="Segoe UI Semilight" panose="020B0402040204020203" pitchFamily="34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421362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853</Words>
  <Application>Microsoft Office PowerPoint</Application>
  <PresentationFormat>Custom</PresentationFormat>
  <Paragraphs>127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Segoe UI</vt:lpstr>
      <vt:lpstr>Segoe UI Light</vt:lpstr>
      <vt:lpstr>Segoe UI Semibold</vt:lpstr>
      <vt:lpstr>Segoe UI Semilight</vt:lpstr>
      <vt:lpstr>Wingdings</vt:lpstr>
      <vt:lpstr>Office 365 PPT Template - 2017</vt:lpstr>
      <vt:lpstr>Building Microsoft  Graph applications</vt:lpstr>
      <vt:lpstr>Build a mobile application with Xamarin using Microsoft Graph </vt:lpstr>
      <vt:lpstr>Application registration</vt:lpstr>
      <vt:lpstr>NuGet packages</vt:lpstr>
      <vt:lpstr>Application experience</vt:lpstr>
      <vt:lpstr>Overview of the sample</vt:lpstr>
      <vt:lpstr>Mobile and native applications – authorization code grant and v2 endpoint</vt:lpstr>
      <vt:lpstr>Demo</vt:lpstr>
      <vt:lpstr>Scenarios where this is useful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2018-03-13T17:14:02Z</dcterms:modified>
</cp:coreProperties>
</file>